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0"/>
  </p:notesMasterIdLst>
  <p:sldIdLst>
    <p:sldId id="284" r:id="rId2"/>
    <p:sldId id="310" r:id="rId3"/>
    <p:sldId id="311" r:id="rId4"/>
    <p:sldId id="286" r:id="rId5"/>
    <p:sldId id="258" r:id="rId6"/>
    <p:sldId id="267" r:id="rId7"/>
    <p:sldId id="268" r:id="rId8"/>
    <p:sldId id="269" r:id="rId9"/>
    <p:sldId id="270" r:id="rId10"/>
    <p:sldId id="259" r:id="rId11"/>
    <p:sldId id="260" r:id="rId12"/>
    <p:sldId id="275" r:id="rId13"/>
    <p:sldId id="287" r:id="rId14"/>
    <p:sldId id="296" r:id="rId15"/>
    <p:sldId id="291" r:id="rId16"/>
    <p:sldId id="295" r:id="rId17"/>
    <p:sldId id="290" r:id="rId18"/>
    <p:sldId id="289" r:id="rId19"/>
    <p:sldId id="283" r:id="rId20"/>
    <p:sldId id="294" r:id="rId21"/>
    <p:sldId id="276" r:id="rId22"/>
    <p:sldId id="292" r:id="rId23"/>
    <p:sldId id="312" r:id="rId24"/>
    <p:sldId id="299" r:id="rId25"/>
    <p:sldId id="313" r:id="rId26"/>
    <p:sldId id="314" r:id="rId27"/>
    <p:sldId id="315" r:id="rId28"/>
    <p:sldId id="316" r:id="rId29"/>
    <p:sldId id="297" r:id="rId30"/>
    <p:sldId id="298" r:id="rId31"/>
    <p:sldId id="318" r:id="rId32"/>
    <p:sldId id="305" r:id="rId33"/>
    <p:sldId id="307" r:id="rId34"/>
    <p:sldId id="309" r:id="rId35"/>
    <p:sldId id="321" r:id="rId36"/>
    <p:sldId id="322" r:id="rId37"/>
    <p:sldId id="319" r:id="rId38"/>
    <p:sldId id="320" r:id="rId39"/>
  </p:sldIdLst>
  <p:sldSz cx="12192000" cy="6858000"/>
  <p:notesSz cx="6858000" cy="9144000"/>
  <p:embeddedFontLst>
    <p:embeddedFont>
      <p:font typeface="Agency FB" panose="020B0503020202020204" pitchFamily="34" charset="0"/>
      <p:regular r:id="rId41"/>
      <p:bold r:id="rId42"/>
    </p:embeddedFont>
    <p:embeddedFont>
      <p:font typeface="Arial Narrow" panose="020B0606020202030204" pitchFamily="34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5104"/>
    <a:srgbClr val="FCA103"/>
    <a:srgbClr val="EFBC01"/>
    <a:srgbClr val="CC0000"/>
    <a:srgbClr val="663300"/>
    <a:srgbClr val="2D7760"/>
    <a:srgbClr val="FF0066"/>
    <a:srgbClr val="F2A16A"/>
    <a:srgbClr val="E74958"/>
    <a:srgbClr val="FC88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54" autoAdjust="0"/>
    <p:restoredTop sz="96261" autoAdjust="0"/>
  </p:normalViewPr>
  <p:slideViewPr>
    <p:cSldViewPr snapToGrid="0">
      <p:cViewPr varScale="1">
        <p:scale>
          <a:sx n="47" d="100"/>
          <a:sy n="47" d="100"/>
        </p:scale>
        <p:origin x="53" y="6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EA909-7BFF-424F-B8C5-74AE324004E4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1CCFA-EE8A-411D-97D0-B5FC9ABD2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04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1CCFA-EE8A-411D-97D0-B5FC9ABD2D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48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1CCFA-EE8A-411D-97D0-B5FC9ABD2D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16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1CCFA-EE8A-411D-97D0-B5FC9ABD2DE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64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4589-891E-4E5B-A2C0-51E3B41E280C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764C-8890-4F92-9F13-15F647957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65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4589-891E-4E5B-A2C0-51E3B41E280C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764C-8890-4F92-9F13-15F647957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41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4589-891E-4E5B-A2C0-51E3B41E280C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764C-8890-4F92-9F13-15F647957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94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4589-891E-4E5B-A2C0-51E3B41E280C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764C-8890-4F92-9F13-15F647957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9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4589-891E-4E5B-A2C0-51E3B41E280C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764C-8890-4F92-9F13-15F647957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95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4589-891E-4E5B-A2C0-51E3B41E280C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764C-8890-4F92-9F13-15F647957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56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4589-891E-4E5B-A2C0-51E3B41E280C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764C-8890-4F92-9F13-15F647957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06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4589-891E-4E5B-A2C0-51E3B41E280C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764C-8890-4F92-9F13-15F647957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4589-891E-4E5B-A2C0-51E3B41E280C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764C-8890-4F92-9F13-15F647957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87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4589-891E-4E5B-A2C0-51E3B41E280C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764C-8890-4F92-9F13-15F647957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7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4589-891E-4E5B-A2C0-51E3B41E280C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764C-8890-4F92-9F13-15F647957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25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04589-891E-4E5B-A2C0-51E3B41E280C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7764C-8890-4F92-9F13-15F647957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91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miclassroom.com/wp-content/uploads/2019/12/so20_storybook-en.pdf" TargetMode="Externa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www.youtube.com/watch?v=KOlajFklInM" TargetMode="Externa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youtube.com/watch?v=MSmR3uloWQc&amp;feature=emb_logo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fpa.org/" TargetMode="External"/><Relationship Id="rId2" Type="http://schemas.openxmlformats.org/officeDocument/2006/relationships/hyperlink" Target="http://www.usfa.fema.gov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hyperlink" Target="http://www.mass.gov/fire-safety-for-the-public" TargetMode="External"/><Relationship Id="rId4" Type="http://schemas.openxmlformats.org/officeDocument/2006/relationships/hyperlink" Target="https://ymiclassroom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ED5E16D-0D08-4435-9F7A-7F91B0912EBB}"/>
              </a:ext>
            </a:extLst>
          </p:cNvPr>
          <p:cNvGrpSpPr/>
          <p:nvPr/>
        </p:nvGrpSpPr>
        <p:grpSpPr>
          <a:xfrm>
            <a:off x="-16328" y="0"/>
            <a:ext cx="12281900" cy="6858000"/>
            <a:chOff x="0" y="0"/>
            <a:chExt cx="12192000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B04C3AC-482F-4318-88C8-B8ACD8964E9C}"/>
                </a:ext>
              </a:extLst>
            </p:cNvPr>
            <p:cNvSpPr/>
            <p:nvPr/>
          </p:nvSpPr>
          <p:spPr>
            <a:xfrm>
              <a:off x="0" y="5320628"/>
              <a:ext cx="12192000" cy="153737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ED4DF2-9C6D-4710-B151-CFAB1038DD8B}"/>
                </a:ext>
              </a:extLst>
            </p:cNvPr>
            <p:cNvSpPr/>
            <p:nvPr/>
          </p:nvSpPr>
          <p:spPr>
            <a:xfrm>
              <a:off x="0" y="1917700"/>
              <a:ext cx="12192000" cy="366329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7914D8F-9DEF-47F9-927E-31511E0A871F}"/>
                </a:ext>
              </a:extLst>
            </p:cNvPr>
            <p:cNvSpPr/>
            <p:nvPr/>
          </p:nvSpPr>
          <p:spPr>
            <a:xfrm>
              <a:off x="0" y="0"/>
              <a:ext cx="12192000" cy="19177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0D6AEB2-5582-4349-B7F0-63F1B42E23A6}"/>
              </a:ext>
            </a:extLst>
          </p:cNvPr>
          <p:cNvSpPr txBox="1">
            <a:spLocks/>
          </p:cNvSpPr>
          <p:nvPr/>
        </p:nvSpPr>
        <p:spPr>
          <a:xfrm>
            <a:off x="0" y="432153"/>
            <a:ext cx="12192000" cy="1346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Home Escape Planning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D75FD6-BCC5-4C33-B291-145F3A3FFEDA}"/>
              </a:ext>
            </a:extLst>
          </p:cNvPr>
          <p:cNvSpPr txBox="1">
            <a:spLocks/>
          </p:cNvSpPr>
          <p:nvPr/>
        </p:nvSpPr>
        <p:spPr>
          <a:xfrm>
            <a:off x="-38100" y="5915886"/>
            <a:ext cx="12192000" cy="672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Learn to stay safe from fire at home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038DB7-BBA4-4192-BD12-BEAD826085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482" y="2031518"/>
            <a:ext cx="5011407" cy="33409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093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4494BB-2D5C-4F86-AC95-31A65B0C79E0}"/>
              </a:ext>
            </a:extLst>
          </p:cNvPr>
          <p:cNvSpPr/>
          <p:nvPr/>
        </p:nvSpPr>
        <p:spPr>
          <a:xfrm>
            <a:off x="4571909" y="4857877"/>
            <a:ext cx="21034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gency FB" panose="020B0503020202020204" pitchFamily="34" charset="0"/>
              </a:rPr>
              <a:t>Correct!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34DB06-BC86-42E7-8CF1-21319553DD9A}"/>
              </a:ext>
            </a:extLst>
          </p:cNvPr>
          <p:cNvSpPr/>
          <p:nvPr/>
        </p:nvSpPr>
        <p:spPr>
          <a:xfrm>
            <a:off x="0" y="2690949"/>
            <a:ext cx="12192000" cy="41670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AFBFF6-F6A9-4D49-B479-E7741903347D}"/>
              </a:ext>
            </a:extLst>
          </p:cNvPr>
          <p:cNvSpPr/>
          <p:nvPr/>
        </p:nvSpPr>
        <p:spPr>
          <a:xfrm>
            <a:off x="0" y="0"/>
            <a:ext cx="12192000" cy="26909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A9BF30-FCBF-429C-A78E-1630F0CEB2B5}"/>
              </a:ext>
            </a:extLst>
          </p:cNvPr>
          <p:cNvSpPr/>
          <p:nvPr/>
        </p:nvSpPr>
        <p:spPr>
          <a:xfrm>
            <a:off x="2160467" y="396237"/>
            <a:ext cx="88821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buSzPct val="200000"/>
            </a:pPr>
            <a:r>
              <a:rPr lang="en-US" sz="4800" b="1" dirty="0">
                <a:latin typeface="Arial Narrow" panose="020B0606020202030204" pitchFamily="34" charset="0"/>
              </a:rPr>
              <a:t>Remember, fire is hot, fast and dark.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99F7576-B0A9-4667-BADA-AD5A0E981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144" y="5114096"/>
            <a:ext cx="10515600" cy="748061"/>
          </a:xfrm>
        </p:spPr>
        <p:txBody>
          <a:bodyPr>
            <a:normAutofit lnSpcReduction="10000"/>
          </a:bodyPr>
          <a:lstStyle/>
          <a:p>
            <a:pPr marL="0" indent="0" algn="ctr">
              <a:buClr>
                <a:srgbClr val="FF0000"/>
              </a:buClr>
              <a:buSzPct val="200000"/>
              <a:buNone/>
            </a:pPr>
            <a:r>
              <a:rPr lang="en-US" sz="4800" b="1" dirty="0">
                <a:latin typeface="Arial Narrow" panose="020B0606020202030204" pitchFamily="34" charset="0"/>
                <a:cs typeface="Courier New" panose="02070309020205020404" pitchFamily="49" charset="0"/>
              </a:rPr>
              <a:t>Make sure your smoke alarms are working </a:t>
            </a:r>
            <a:endParaRPr lang="en-US" sz="4800" b="1" dirty="0">
              <a:latin typeface="Arial Narrow" panose="020B0606020202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479231-F9D5-4937-850A-9EA224A547E5}"/>
              </a:ext>
            </a:extLst>
          </p:cNvPr>
          <p:cNvSpPr/>
          <p:nvPr/>
        </p:nvSpPr>
        <p:spPr>
          <a:xfrm>
            <a:off x="0" y="2010234"/>
            <a:ext cx="12283440" cy="16452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FC83CF-BF8F-486D-8E01-1BA83636A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244" y="1763396"/>
            <a:ext cx="4281101" cy="2842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D8DAEC-B486-42FB-A717-CC7BB2D71D7B}"/>
              </a:ext>
            </a:extLst>
          </p:cNvPr>
          <p:cNvSpPr txBox="1">
            <a:spLocks/>
          </p:cNvSpPr>
          <p:nvPr/>
        </p:nvSpPr>
        <p:spPr>
          <a:xfrm>
            <a:off x="642256" y="5763013"/>
            <a:ext cx="10515600" cy="760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F0000"/>
              </a:buClr>
              <a:buSzPct val="200000"/>
              <a:buFont typeface="Arial" panose="020B0604020202020204" pitchFamily="34" charset="0"/>
              <a:buNone/>
            </a:pPr>
            <a:r>
              <a:rPr lang="en-US" sz="4800" b="1" dirty="0">
                <a:latin typeface="Arial Narrow" panose="020B0606020202030204" pitchFamily="34" charset="0"/>
                <a:cs typeface="Courier New" panose="02070309020205020404" pitchFamily="49" charset="0"/>
              </a:rPr>
              <a:t>so you can act fast if a fire starts. </a:t>
            </a:r>
            <a:endParaRPr lang="en-US" sz="4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50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C9A8BA-169F-44B8-8ED3-7C328D951BD4}"/>
              </a:ext>
            </a:extLst>
          </p:cNvPr>
          <p:cNvSpPr/>
          <p:nvPr/>
        </p:nvSpPr>
        <p:spPr>
          <a:xfrm>
            <a:off x="0" y="3310759"/>
            <a:ext cx="12192000" cy="35472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169E34-3145-43F4-9A12-20817870CCA2}"/>
              </a:ext>
            </a:extLst>
          </p:cNvPr>
          <p:cNvSpPr/>
          <p:nvPr/>
        </p:nvSpPr>
        <p:spPr>
          <a:xfrm>
            <a:off x="0" y="1105617"/>
            <a:ext cx="12192000" cy="22051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93EFC4-854C-4CA5-BC0F-02E55BAB8E69}"/>
              </a:ext>
            </a:extLst>
          </p:cNvPr>
          <p:cNvSpPr/>
          <p:nvPr/>
        </p:nvSpPr>
        <p:spPr>
          <a:xfrm>
            <a:off x="0" y="0"/>
            <a:ext cx="12192000" cy="15485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7F7DA4-423F-4C27-B0C8-7AC124A2821B}"/>
              </a:ext>
            </a:extLst>
          </p:cNvPr>
          <p:cNvSpPr txBox="1">
            <a:spLocks/>
          </p:cNvSpPr>
          <p:nvPr/>
        </p:nvSpPr>
        <p:spPr>
          <a:xfrm>
            <a:off x="42688" y="387414"/>
            <a:ext cx="12149312" cy="820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4800" b="1" dirty="0">
                <a:latin typeface="Arial Narrow" panose="020B0606020202030204" pitchFamily="34" charset="0"/>
              </a:rPr>
              <a:t>What else can keep you safe from fire?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A59A6C-AA3C-48B3-A650-48A68D28B466}"/>
              </a:ext>
            </a:extLst>
          </p:cNvPr>
          <p:cNvSpPr/>
          <p:nvPr/>
        </p:nvSpPr>
        <p:spPr>
          <a:xfrm>
            <a:off x="0" y="1774685"/>
            <a:ext cx="12191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A Home Escape Plan!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8E6933-5718-4DFE-B287-55D60332A7B8}"/>
              </a:ext>
            </a:extLst>
          </p:cNvPr>
          <p:cNvSpPr/>
          <p:nvPr/>
        </p:nvSpPr>
        <p:spPr>
          <a:xfrm>
            <a:off x="0" y="3795664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Arial Narrow" panose="020B0606020202030204" pitchFamily="34" charset="0"/>
              </a:rPr>
              <a:t>Making a home escape plan,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79C3E5-96D2-4DDA-88C3-70A36405A350}"/>
              </a:ext>
            </a:extLst>
          </p:cNvPr>
          <p:cNvSpPr/>
          <p:nvPr/>
        </p:nvSpPr>
        <p:spPr>
          <a:xfrm>
            <a:off x="0" y="5457658"/>
            <a:ext cx="12192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Arial Narrow" panose="020B0606020202030204" pitchFamily="34" charset="0"/>
              </a:rPr>
              <a:t>family to escape when a smoke alarm sounds. </a:t>
            </a:r>
          </a:p>
          <a:p>
            <a:endParaRPr lang="en-US" sz="2800" dirty="0">
              <a:latin typeface="Arial Narrow" panose="020B0606020202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8C032D-0BEE-4F95-BEC4-1F7BA21BD79F}"/>
              </a:ext>
            </a:extLst>
          </p:cNvPr>
          <p:cNvSpPr/>
          <p:nvPr/>
        </p:nvSpPr>
        <p:spPr>
          <a:xfrm>
            <a:off x="0" y="4626661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Arial Narrow" panose="020B0606020202030204" pitchFamily="34" charset="0"/>
              </a:rPr>
              <a:t>and practicing it, helps everyone in your</a:t>
            </a:r>
            <a:endParaRPr lang="en-US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6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754F6-0733-484C-B84B-1884ACCE07F0}"/>
              </a:ext>
            </a:extLst>
          </p:cNvPr>
          <p:cNvSpPr/>
          <p:nvPr/>
        </p:nvSpPr>
        <p:spPr>
          <a:xfrm>
            <a:off x="0" y="2987696"/>
            <a:ext cx="12192000" cy="394457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F76FC9-0CBF-4162-9CC2-31E9FC037214}"/>
              </a:ext>
            </a:extLst>
          </p:cNvPr>
          <p:cNvSpPr/>
          <p:nvPr/>
        </p:nvSpPr>
        <p:spPr>
          <a:xfrm>
            <a:off x="0" y="1797379"/>
            <a:ext cx="12192000" cy="13377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Agency FB" panose="020B0503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95F622-3207-4B30-9773-2EA936B3E564}"/>
              </a:ext>
            </a:extLst>
          </p:cNvPr>
          <p:cNvSpPr/>
          <p:nvPr/>
        </p:nvSpPr>
        <p:spPr>
          <a:xfrm>
            <a:off x="0" y="0"/>
            <a:ext cx="12192000" cy="179737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E6B58E0-AAA3-41BA-89D5-5707B9E41CBC}"/>
              </a:ext>
            </a:extLst>
          </p:cNvPr>
          <p:cNvSpPr txBox="1">
            <a:spLocks/>
          </p:cNvSpPr>
          <p:nvPr/>
        </p:nvSpPr>
        <p:spPr>
          <a:xfrm>
            <a:off x="13545" y="684066"/>
            <a:ext cx="12149312" cy="1113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5400" b="1" dirty="0">
                <a:latin typeface="Arial Narrow" panose="020B0606020202030204" pitchFamily="34" charset="0"/>
              </a:rPr>
              <a:t>Make Your Home Escape Plan</a:t>
            </a:r>
            <a:endParaRPr lang="en-US" sz="5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3C9BB0-B65A-432A-B73E-DCDA834EEC77}"/>
              </a:ext>
            </a:extLst>
          </p:cNvPr>
          <p:cNvSpPr/>
          <p:nvPr/>
        </p:nvSpPr>
        <p:spPr>
          <a:xfrm>
            <a:off x="-1" y="3460178"/>
            <a:ext cx="12191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Arial Narrow" panose="020B0606020202030204" pitchFamily="34" charset="0"/>
              </a:rPr>
              <a:t>Together with your family, </a:t>
            </a:r>
          </a:p>
          <a:p>
            <a:pPr algn="ctr"/>
            <a:r>
              <a:rPr lang="en-US" sz="4800" b="1" dirty="0">
                <a:latin typeface="Arial Narrow" panose="020B0606020202030204" pitchFamily="34" charset="0"/>
              </a:rPr>
              <a:t>look at each room in your house.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279EC3-F854-471B-9C1F-EFD7F6B8E620}"/>
              </a:ext>
            </a:extLst>
          </p:cNvPr>
          <p:cNvSpPr/>
          <p:nvPr/>
        </p:nvSpPr>
        <p:spPr>
          <a:xfrm>
            <a:off x="-2" y="1975659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Step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102A9E-2FDD-4AA0-B71C-1C3E05484C51}"/>
              </a:ext>
            </a:extLst>
          </p:cNvPr>
          <p:cNvSpPr/>
          <p:nvPr/>
        </p:nvSpPr>
        <p:spPr>
          <a:xfrm>
            <a:off x="0" y="5170098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Arial Narrow" panose="020B0606020202030204" pitchFamily="34" charset="0"/>
              </a:rPr>
              <a:t>Find at least </a:t>
            </a:r>
            <a:r>
              <a:rPr lang="en-US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2 ways out </a:t>
            </a:r>
            <a:r>
              <a:rPr lang="en-US" sz="5400" b="1" dirty="0">
                <a:latin typeface="Arial Narrow" panose="020B0606020202030204" pitchFamily="34" charset="0"/>
              </a:rPr>
              <a:t>of every room. </a:t>
            </a:r>
          </a:p>
        </p:txBody>
      </p:sp>
    </p:spTree>
    <p:extLst>
      <p:ext uri="{BB962C8B-B14F-4D97-AF65-F5344CB8AC3E}">
        <p14:creationId xmlns:p14="http://schemas.microsoft.com/office/powerpoint/2010/main" val="344131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0EAAAA-7017-4351-8DE2-5C5BAF4F56E1}"/>
              </a:ext>
            </a:extLst>
          </p:cNvPr>
          <p:cNvSpPr/>
          <p:nvPr/>
        </p:nvSpPr>
        <p:spPr>
          <a:xfrm>
            <a:off x="-16" y="1413024"/>
            <a:ext cx="12192000" cy="55448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gency FB" panose="020B0503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62A4AB-B6EA-4C44-A93B-961F6C374958}"/>
              </a:ext>
            </a:extLst>
          </p:cNvPr>
          <p:cNvSpPr/>
          <p:nvPr/>
        </p:nvSpPr>
        <p:spPr>
          <a:xfrm>
            <a:off x="0" y="-109708"/>
            <a:ext cx="12192000" cy="149613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5CB454-9C0F-469F-8961-E0F83A207F6E}"/>
              </a:ext>
            </a:extLst>
          </p:cNvPr>
          <p:cNvSpPr/>
          <p:nvPr/>
        </p:nvSpPr>
        <p:spPr>
          <a:xfrm>
            <a:off x="-16" y="214885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6977063" algn="l"/>
              </a:tabLst>
            </a:pPr>
            <a:r>
              <a:rPr lang="en-US" sz="5400" b="1" dirty="0">
                <a:latin typeface="Arial Narrow" panose="020B0606020202030204" pitchFamily="34" charset="0"/>
              </a:rPr>
              <a:t>The best way out is . . .</a:t>
            </a:r>
            <a:endParaRPr lang="en-US" sz="5400" dirty="0">
              <a:latin typeface="Arial Narrow" panose="020B0606020202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AB55AE-D127-4EEA-BC58-4B76986D77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86427"/>
            <a:ext cx="12217461" cy="3755746"/>
          </a:xfrm>
          <a:prstGeom prst="rect">
            <a:avLst/>
          </a:prstGeom>
        </p:spPr>
      </p:pic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E7F398B1-3CDC-4247-A059-4B3F7FE7B2C5}"/>
              </a:ext>
            </a:extLst>
          </p:cNvPr>
          <p:cNvCxnSpPr>
            <a:cxnSpLocks/>
          </p:cNvCxnSpPr>
          <p:nvPr/>
        </p:nvCxnSpPr>
        <p:spPr>
          <a:xfrm rot="16200000" flipV="1">
            <a:off x="1479839" y="4524095"/>
            <a:ext cx="2579632" cy="2"/>
          </a:xfrm>
          <a:prstGeom prst="curvedConnector3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5F7AAEA1-4F2F-43CA-BF9B-BC745F441B96}"/>
              </a:ext>
            </a:extLst>
          </p:cNvPr>
          <p:cNvSpPr/>
          <p:nvPr/>
        </p:nvSpPr>
        <p:spPr>
          <a:xfrm>
            <a:off x="1836628" y="5737690"/>
            <a:ext cx="20240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Doors</a:t>
            </a:r>
            <a:endParaRPr lang="en-US" sz="5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40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0EAAAA-7017-4351-8DE2-5C5BAF4F56E1}"/>
              </a:ext>
            </a:extLst>
          </p:cNvPr>
          <p:cNvSpPr/>
          <p:nvPr/>
        </p:nvSpPr>
        <p:spPr>
          <a:xfrm>
            <a:off x="-16" y="1413024"/>
            <a:ext cx="12192000" cy="552380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gency FB" panose="020B0503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62A4AB-B6EA-4C44-A93B-961F6C374958}"/>
              </a:ext>
            </a:extLst>
          </p:cNvPr>
          <p:cNvSpPr/>
          <p:nvPr/>
        </p:nvSpPr>
        <p:spPr>
          <a:xfrm>
            <a:off x="0" y="-109708"/>
            <a:ext cx="12192000" cy="149613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5CB454-9C0F-469F-8961-E0F83A207F6E}"/>
              </a:ext>
            </a:extLst>
          </p:cNvPr>
          <p:cNvSpPr/>
          <p:nvPr/>
        </p:nvSpPr>
        <p:spPr>
          <a:xfrm>
            <a:off x="-16" y="214885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6977063" algn="l"/>
              </a:tabLst>
            </a:pPr>
            <a:r>
              <a:rPr lang="en-US" sz="5400" b="1" dirty="0">
                <a:latin typeface="Arial Narrow" panose="020B0606020202030204" pitchFamily="34" charset="0"/>
              </a:rPr>
              <a:t>Other ways out:</a:t>
            </a:r>
            <a:endParaRPr lang="en-US" sz="5400" dirty="0">
              <a:latin typeface="Arial Narrow" panose="020B0606020202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AB55AE-D127-4EEA-BC58-4B76986D77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86427"/>
            <a:ext cx="12217461" cy="3755746"/>
          </a:xfrm>
          <a:prstGeom prst="rect">
            <a:avLst/>
          </a:prstGeom>
          <a:ln>
            <a:noFill/>
          </a:ln>
        </p:spPr>
      </p:pic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E7F398B1-3CDC-4247-A059-4B3F7FE7B2C5}"/>
              </a:ext>
            </a:extLst>
          </p:cNvPr>
          <p:cNvCxnSpPr>
            <a:cxnSpLocks/>
          </p:cNvCxnSpPr>
          <p:nvPr/>
        </p:nvCxnSpPr>
        <p:spPr>
          <a:xfrm rot="16200000" flipV="1">
            <a:off x="1479839" y="4524095"/>
            <a:ext cx="2579632" cy="2"/>
          </a:xfrm>
          <a:prstGeom prst="curvedConnector3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5F7AAEA1-4F2F-43CA-BF9B-BC745F441B96}"/>
              </a:ext>
            </a:extLst>
          </p:cNvPr>
          <p:cNvSpPr/>
          <p:nvPr/>
        </p:nvSpPr>
        <p:spPr>
          <a:xfrm>
            <a:off x="1836628" y="5737690"/>
            <a:ext cx="20240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Doors</a:t>
            </a:r>
            <a:endParaRPr lang="en-US" sz="5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5519FA22-ECB8-4957-B698-D9B70017FC0A}"/>
              </a:ext>
            </a:extLst>
          </p:cNvPr>
          <p:cNvCxnSpPr>
            <a:cxnSpLocks/>
          </p:cNvCxnSpPr>
          <p:nvPr/>
        </p:nvCxnSpPr>
        <p:spPr>
          <a:xfrm rot="16200000" flipV="1">
            <a:off x="1479839" y="4524095"/>
            <a:ext cx="2579632" cy="2"/>
          </a:xfrm>
          <a:prstGeom prst="curvedConnector3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600C067B-5919-427E-BE2B-631A5D93673C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5669452" y="1661236"/>
            <a:ext cx="4356847" cy="1825536"/>
          </a:xfrm>
          <a:prstGeom prst="curvedConnector3">
            <a:avLst>
              <a:gd name="adj1" fmla="val 60185"/>
            </a:avLst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05DAAAD-FC5B-41AF-9FB8-C8762578BD29}"/>
              </a:ext>
            </a:extLst>
          </p:cNvPr>
          <p:cNvSpPr/>
          <p:nvPr/>
        </p:nvSpPr>
        <p:spPr>
          <a:xfrm>
            <a:off x="9132719" y="5647832"/>
            <a:ext cx="2681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Windows</a:t>
            </a:r>
            <a:endParaRPr lang="en-US" sz="5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F22C17-07C5-440C-8480-4E6DF69C6B97}"/>
              </a:ext>
            </a:extLst>
          </p:cNvPr>
          <p:cNvSpPr/>
          <p:nvPr/>
        </p:nvSpPr>
        <p:spPr>
          <a:xfrm>
            <a:off x="1836628" y="5737690"/>
            <a:ext cx="20240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Doors</a:t>
            </a:r>
            <a:endParaRPr lang="en-US" sz="5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73CA082D-0DC6-426A-8825-F2799FC3254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843330" y="4337261"/>
            <a:ext cx="2531623" cy="12700"/>
          </a:xfrm>
          <a:prstGeom prst="curvedConnector3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18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358E85-39E5-4115-95A4-A11C3D5F0994}"/>
              </a:ext>
            </a:extLst>
          </p:cNvPr>
          <p:cNvSpPr/>
          <p:nvPr/>
        </p:nvSpPr>
        <p:spPr>
          <a:xfrm>
            <a:off x="0" y="0"/>
            <a:ext cx="12192000" cy="21340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5D6035-4DE5-48FD-9C83-4235D46D1AB5}"/>
              </a:ext>
            </a:extLst>
          </p:cNvPr>
          <p:cNvSpPr/>
          <p:nvPr/>
        </p:nvSpPr>
        <p:spPr>
          <a:xfrm>
            <a:off x="-1" y="1421991"/>
            <a:ext cx="12192000" cy="554636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gency FB" panose="020B0503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23B977-6431-4012-B8EE-F98D3C3909A7}"/>
              </a:ext>
            </a:extLst>
          </p:cNvPr>
          <p:cNvSpPr/>
          <p:nvPr/>
        </p:nvSpPr>
        <p:spPr>
          <a:xfrm>
            <a:off x="-605681" y="2064918"/>
            <a:ext cx="5593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Fire Escapes</a:t>
            </a:r>
            <a:endParaRPr lang="en-US" sz="4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C36E0B-2741-4653-A6F6-E2616BEAA57C}"/>
              </a:ext>
            </a:extLst>
          </p:cNvPr>
          <p:cNvSpPr/>
          <p:nvPr/>
        </p:nvSpPr>
        <p:spPr>
          <a:xfrm>
            <a:off x="487997" y="341252"/>
            <a:ext cx="107800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Arial Narrow" panose="020B0606020202030204" pitchFamily="34" charset="0"/>
              </a:rPr>
              <a:t>Other ways out:</a:t>
            </a:r>
            <a:endParaRPr lang="en-US" sz="3200" dirty="0">
              <a:latin typeface="Arial Narrow" panose="020B0606020202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87E07F-0289-444B-806E-8C506DB8B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48" y="886415"/>
            <a:ext cx="5996808" cy="53392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118AC301-CFC2-408A-AA75-4E83C36F5DB4}"/>
              </a:ext>
            </a:extLst>
          </p:cNvPr>
          <p:cNvCxnSpPr>
            <a:cxnSpLocks/>
          </p:cNvCxnSpPr>
          <p:nvPr/>
        </p:nvCxnSpPr>
        <p:spPr>
          <a:xfrm>
            <a:off x="3913094" y="2594240"/>
            <a:ext cx="3724097" cy="1368177"/>
          </a:xfrm>
          <a:prstGeom prst="curvedConnector3">
            <a:avLst>
              <a:gd name="adj1" fmla="val 50000"/>
            </a:avLst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89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38CEDBA-9C9A-48F8-B197-591294C6E400}"/>
              </a:ext>
            </a:extLst>
          </p:cNvPr>
          <p:cNvSpPr/>
          <p:nvPr/>
        </p:nvSpPr>
        <p:spPr>
          <a:xfrm>
            <a:off x="0" y="-20873"/>
            <a:ext cx="12192000" cy="21340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CEF185-52DF-44CC-8B1B-532E052956F7}"/>
              </a:ext>
            </a:extLst>
          </p:cNvPr>
          <p:cNvSpPr/>
          <p:nvPr/>
        </p:nvSpPr>
        <p:spPr>
          <a:xfrm>
            <a:off x="-1" y="1421990"/>
            <a:ext cx="12192000" cy="55253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gency FB" panose="020B0503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F28B79-3AC4-43F2-B295-9099A796C588}"/>
              </a:ext>
            </a:extLst>
          </p:cNvPr>
          <p:cNvSpPr/>
          <p:nvPr/>
        </p:nvSpPr>
        <p:spPr>
          <a:xfrm>
            <a:off x="756823" y="2061109"/>
            <a:ext cx="55932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Ladder to put over </a:t>
            </a:r>
            <a:br>
              <a:rPr lang="en-US" sz="44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a window sill</a:t>
            </a:r>
            <a:endParaRPr lang="en-US" sz="4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0D2FF1-7D72-4188-940B-DF52188EBEFF}"/>
              </a:ext>
            </a:extLst>
          </p:cNvPr>
          <p:cNvSpPr/>
          <p:nvPr/>
        </p:nvSpPr>
        <p:spPr>
          <a:xfrm>
            <a:off x="682297" y="396629"/>
            <a:ext cx="11822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Arial Narrow" panose="020B0606020202030204" pitchFamily="34" charset="0"/>
              </a:rPr>
              <a:t>Other ways out:</a:t>
            </a:r>
            <a:endParaRPr lang="en-US" sz="3200" dirty="0">
              <a:latin typeface="Arial Narrow" panose="020B0606020202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A2DA56-4EF6-4C38-972F-13C547222D53}"/>
              </a:ext>
            </a:extLst>
          </p:cNvPr>
          <p:cNvSpPr/>
          <p:nvPr/>
        </p:nvSpPr>
        <p:spPr>
          <a:xfrm>
            <a:off x="756823" y="4076843"/>
            <a:ext cx="55932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There are many ways </a:t>
            </a:r>
            <a:br>
              <a:rPr lang="en-US" sz="44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to get out!</a:t>
            </a:r>
            <a:endParaRPr lang="en-US" sz="4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2218E7-D546-4E6A-B327-D13E997EC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6580" y="396629"/>
            <a:ext cx="3823433" cy="5756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97114CB2-8287-41D8-B952-71D39DCF252F}"/>
              </a:ext>
            </a:extLst>
          </p:cNvPr>
          <p:cNvCxnSpPr>
            <a:cxnSpLocks/>
          </p:cNvCxnSpPr>
          <p:nvPr/>
        </p:nvCxnSpPr>
        <p:spPr>
          <a:xfrm flipV="1">
            <a:off x="4125433" y="2981254"/>
            <a:ext cx="4014518" cy="134086"/>
          </a:xfrm>
          <a:prstGeom prst="curvedConnector3">
            <a:avLst>
              <a:gd name="adj1" fmla="val 50000"/>
            </a:avLst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68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8929B8-E862-43A3-9644-CCC343CCC6A3}"/>
              </a:ext>
            </a:extLst>
          </p:cNvPr>
          <p:cNvSpPr/>
          <p:nvPr/>
        </p:nvSpPr>
        <p:spPr>
          <a:xfrm>
            <a:off x="0" y="2343808"/>
            <a:ext cx="12192000" cy="451419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91248D-1923-455A-8ACA-D024237A8066}"/>
              </a:ext>
            </a:extLst>
          </p:cNvPr>
          <p:cNvSpPr/>
          <p:nvPr/>
        </p:nvSpPr>
        <p:spPr>
          <a:xfrm>
            <a:off x="0" y="0"/>
            <a:ext cx="12192000" cy="319475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794275-B720-410A-8FD9-CC6BC6C80F77}"/>
              </a:ext>
            </a:extLst>
          </p:cNvPr>
          <p:cNvSpPr/>
          <p:nvPr/>
        </p:nvSpPr>
        <p:spPr>
          <a:xfrm>
            <a:off x="876300" y="659874"/>
            <a:ext cx="121493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Arial Narrow" panose="020B0606020202030204" pitchFamily="34" charset="0"/>
              </a:rPr>
              <a:t>Why do you need </a:t>
            </a:r>
          </a:p>
          <a:p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2 ways out </a:t>
            </a:r>
          </a:p>
          <a:p>
            <a:r>
              <a:rPr lang="en-US" sz="4800" b="1" dirty="0">
                <a:latin typeface="Arial Narrow" panose="020B0606020202030204" pitchFamily="34" charset="0"/>
              </a:rPr>
              <a:t>of every room?</a:t>
            </a:r>
            <a:endParaRPr lang="en-US" sz="4800" dirty="0">
              <a:latin typeface="Arial Narrow" panose="020B0606020202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2F6769-6F28-4E36-B16E-790455BB981C}"/>
              </a:ext>
            </a:extLst>
          </p:cNvPr>
          <p:cNvSpPr/>
          <p:nvPr/>
        </p:nvSpPr>
        <p:spPr>
          <a:xfrm>
            <a:off x="876300" y="3628072"/>
            <a:ext cx="62730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Arial Narrow" panose="020B0606020202030204" pitchFamily="34" charset="0"/>
              </a:rPr>
              <a:t>Because fire or smoke </a:t>
            </a:r>
            <a:br>
              <a:rPr lang="en-US" sz="4800" b="1" dirty="0">
                <a:latin typeface="Arial Narrow" panose="020B0606020202030204" pitchFamily="34" charset="0"/>
              </a:rPr>
            </a:br>
            <a:r>
              <a:rPr lang="en-US" sz="4800" b="1" dirty="0">
                <a:latin typeface="Arial Narrow" panose="020B0606020202030204" pitchFamily="34" charset="0"/>
              </a:rPr>
              <a:t>can block one of </a:t>
            </a:r>
          </a:p>
          <a:p>
            <a:r>
              <a:rPr lang="en-US" sz="4800" b="1" dirty="0">
                <a:latin typeface="Arial Narrow" panose="020B0606020202030204" pitchFamily="34" charset="0"/>
              </a:rPr>
              <a:t>the exits!</a:t>
            </a:r>
            <a:endParaRPr lang="en-US" sz="4800" dirty="0">
              <a:latin typeface="Arial Narrow" panose="020B0606020202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9EE819-AB51-4F77-B577-81BC1EE0C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298" y="819148"/>
            <a:ext cx="4520402" cy="4514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688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ECEAA7-6AC5-45DD-B9F9-9B79E486E60B}"/>
              </a:ext>
            </a:extLst>
          </p:cNvPr>
          <p:cNvSpPr/>
          <p:nvPr/>
        </p:nvSpPr>
        <p:spPr>
          <a:xfrm>
            <a:off x="0" y="2343808"/>
            <a:ext cx="12192000" cy="451419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E2276C-C41F-4CFE-917E-DE9C0FC03B3D}"/>
              </a:ext>
            </a:extLst>
          </p:cNvPr>
          <p:cNvSpPr/>
          <p:nvPr/>
        </p:nvSpPr>
        <p:spPr>
          <a:xfrm>
            <a:off x="0" y="1439918"/>
            <a:ext cx="12192000" cy="90389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gency FB" panose="020B0503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229CDE-8033-49E7-9A66-7428585D0754}"/>
              </a:ext>
            </a:extLst>
          </p:cNvPr>
          <p:cNvSpPr/>
          <p:nvPr/>
        </p:nvSpPr>
        <p:spPr>
          <a:xfrm>
            <a:off x="0" y="0"/>
            <a:ext cx="12192000" cy="143991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FE8785B-BE85-4943-A238-F214760B24BF}"/>
              </a:ext>
            </a:extLst>
          </p:cNvPr>
          <p:cNvSpPr txBox="1">
            <a:spLocks/>
          </p:cNvSpPr>
          <p:nvPr/>
        </p:nvSpPr>
        <p:spPr>
          <a:xfrm>
            <a:off x="14719" y="400289"/>
            <a:ext cx="12149312" cy="884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4800" b="1" dirty="0">
                <a:latin typeface="Arial Narrow" panose="020B0606020202030204" pitchFamily="34" charset="0"/>
              </a:rPr>
              <a:t>Make Your Home Escape Plan</a:t>
            </a:r>
            <a:endParaRPr lang="en-US" sz="4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2282C9-5979-470B-80FE-E8118A634F08}"/>
              </a:ext>
            </a:extLst>
          </p:cNvPr>
          <p:cNvSpPr txBox="1">
            <a:spLocks/>
          </p:cNvSpPr>
          <p:nvPr/>
        </p:nvSpPr>
        <p:spPr>
          <a:xfrm>
            <a:off x="910724" y="2826388"/>
            <a:ext cx="4457243" cy="7964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>
                <a:latin typeface="Arial Narrow" panose="020B0606020202030204" pitchFamily="34" charset="0"/>
              </a:rPr>
              <a:t>1. Get your family</a:t>
            </a:r>
          </a:p>
        </p:txBody>
      </p:sp>
      <p:pic>
        <p:nvPicPr>
          <p:cNvPr id="7" name="Picture 14" descr="https://lh3.googleusercontent.com/SAOXGOP2zJ5YWIs8LtwboPCbpXU3oGTdieIYWexmow4q4hUlPF50rG3PywKO0zKRk4n5G0MFUdLWH6PuJP_JuoxC7V5CgCxFRE34Jieg3nOSXMzNBRA1mFaNiXVBUUEphyssrPTnOvg">
            <a:extLst>
              <a:ext uri="{FF2B5EF4-FFF2-40B4-BE49-F238E27FC236}">
                <a16:creationId xmlns:a16="http://schemas.microsoft.com/office/drawing/2014/main" id="{765713F5-A9FC-4958-BC28-214C30E01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30835"/>
            <a:ext cx="5367967" cy="3566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0BE008-775F-49A5-9D7D-61D61AD20E03}"/>
              </a:ext>
            </a:extLst>
          </p:cNvPr>
          <p:cNvSpPr txBox="1">
            <a:spLocks/>
          </p:cNvSpPr>
          <p:nvPr/>
        </p:nvSpPr>
        <p:spPr>
          <a:xfrm>
            <a:off x="910723" y="3722558"/>
            <a:ext cx="4767588" cy="19537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>
                <a:latin typeface="Arial Narrow" panose="020B0606020202030204" pitchFamily="34" charset="0"/>
              </a:rPr>
              <a:t>2. Get a large piece   </a:t>
            </a:r>
            <a:br>
              <a:rPr lang="en-US" sz="4400" b="1" dirty="0">
                <a:latin typeface="Arial Narrow" panose="020B0606020202030204" pitchFamily="34" charset="0"/>
              </a:rPr>
            </a:br>
            <a:r>
              <a:rPr lang="en-US" sz="4400" b="1" dirty="0">
                <a:latin typeface="Arial Narrow" panose="020B0606020202030204" pitchFamily="34" charset="0"/>
              </a:rPr>
              <a:t>    of paper and pens </a:t>
            </a:r>
            <a:br>
              <a:rPr lang="en-US" sz="4400" b="1" dirty="0">
                <a:latin typeface="Arial Narrow" panose="020B0606020202030204" pitchFamily="34" charset="0"/>
              </a:rPr>
            </a:br>
            <a:r>
              <a:rPr lang="en-US" sz="4400" b="1" dirty="0">
                <a:latin typeface="Arial Narrow" panose="020B0606020202030204" pitchFamily="34" charset="0"/>
              </a:rPr>
              <a:t>    or markers.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99C2B7-0ED5-49FC-8A75-BC4293AB9F04}"/>
              </a:ext>
            </a:extLst>
          </p:cNvPr>
          <p:cNvSpPr txBox="1">
            <a:spLocks/>
          </p:cNvSpPr>
          <p:nvPr/>
        </p:nvSpPr>
        <p:spPr>
          <a:xfrm>
            <a:off x="910722" y="5846736"/>
            <a:ext cx="4457243" cy="10112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>
                <a:latin typeface="Arial Narrow" panose="020B0606020202030204" pitchFamily="34" charset="0"/>
              </a:rPr>
              <a:t>3. Ready?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0D602E2-AE1F-4A4A-AE6F-F0EABA3431DB}"/>
              </a:ext>
            </a:extLst>
          </p:cNvPr>
          <p:cNvSpPr txBox="1">
            <a:spLocks/>
          </p:cNvSpPr>
          <p:nvPr/>
        </p:nvSpPr>
        <p:spPr>
          <a:xfrm>
            <a:off x="290946" y="1604100"/>
            <a:ext cx="11596254" cy="6400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Step 2</a:t>
            </a:r>
          </a:p>
        </p:txBody>
      </p:sp>
    </p:spTree>
    <p:extLst>
      <p:ext uri="{BB962C8B-B14F-4D97-AF65-F5344CB8AC3E}">
        <p14:creationId xmlns:p14="http://schemas.microsoft.com/office/powerpoint/2010/main" val="125446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3F743FF6-03DB-412F-9969-9EBCD280FB91}"/>
              </a:ext>
            </a:extLst>
          </p:cNvPr>
          <p:cNvSpPr/>
          <p:nvPr/>
        </p:nvSpPr>
        <p:spPr>
          <a:xfrm>
            <a:off x="0" y="1439918"/>
            <a:ext cx="12192000" cy="54180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30D7E57-BC72-49EC-9E5F-4EFEDC74CBC9}"/>
              </a:ext>
            </a:extLst>
          </p:cNvPr>
          <p:cNvSpPr/>
          <p:nvPr/>
        </p:nvSpPr>
        <p:spPr>
          <a:xfrm>
            <a:off x="0" y="0"/>
            <a:ext cx="12192000" cy="15975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8F0897-25CE-4902-B1CB-594D70904502}"/>
              </a:ext>
            </a:extLst>
          </p:cNvPr>
          <p:cNvSpPr/>
          <p:nvPr/>
        </p:nvSpPr>
        <p:spPr>
          <a:xfrm>
            <a:off x="509847" y="-2778791"/>
            <a:ext cx="12192000" cy="90389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gency FB" panose="020B05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0A664-4D9C-44D8-B21B-8C32F05FFA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48" y="2021520"/>
            <a:ext cx="7658053" cy="43173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C18568A-E7D3-4A1D-8633-1856886B1524}"/>
              </a:ext>
            </a:extLst>
          </p:cNvPr>
          <p:cNvGrpSpPr/>
          <p:nvPr/>
        </p:nvGrpSpPr>
        <p:grpSpPr>
          <a:xfrm>
            <a:off x="4560051" y="2498108"/>
            <a:ext cx="6721184" cy="3307078"/>
            <a:chOff x="5118100" y="1195735"/>
            <a:chExt cx="5825647" cy="26324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E63185-87BD-4487-9257-B0F3A684B185}"/>
                </a:ext>
              </a:extLst>
            </p:cNvPr>
            <p:cNvSpPr txBox="1"/>
            <p:nvPr/>
          </p:nvSpPr>
          <p:spPr>
            <a:xfrm>
              <a:off x="8347550" y="1235650"/>
              <a:ext cx="740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Bath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8A5C588-B120-4891-8AA7-65CBD69E51D1}"/>
                </a:ext>
              </a:extLst>
            </p:cNvPr>
            <p:cNvSpPr txBox="1"/>
            <p:nvPr/>
          </p:nvSpPr>
          <p:spPr>
            <a:xfrm>
              <a:off x="5118100" y="1258510"/>
              <a:ext cx="1544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Dining Room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92F342-E29D-40E2-9450-E5800D01A19C}"/>
                </a:ext>
              </a:extLst>
            </p:cNvPr>
            <p:cNvSpPr txBox="1"/>
            <p:nvPr/>
          </p:nvSpPr>
          <p:spPr>
            <a:xfrm>
              <a:off x="5118100" y="3428088"/>
              <a:ext cx="1544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Living Room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CE629C-24D8-4850-ABC9-6B43602EC575}"/>
                </a:ext>
              </a:extLst>
            </p:cNvPr>
            <p:cNvSpPr txBox="1"/>
            <p:nvPr/>
          </p:nvSpPr>
          <p:spPr>
            <a:xfrm>
              <a:off x="7127621" y="1236980"/>
              <a:ext cx="9847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Kitchen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9E6CA-3918-49AE-B12F-C3BAFC3AED3C}"/>
                </a:ext>
              </a:extLst>
            </p:cNvPr>
            <p:cNvSpPr txBox="1"/>
            <p:nvPr/>
          </p:nvSpPr>
          <p:spPr>
            <a:xfrm>
              <a:off x="9707148" y="3404316"/>
              <a:ext cx="12365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Bedroom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1D59325-B2F6-4B9E-9091-A4CAE6F1183B}"/>
                </a:ext>
              </a:extLst>
            </p:cNvPr>
            <p:cNvSpPr txBox="1"/>
            <p:nvPr/>
          </p:nvSpPr>
          <p:spPr>
            <a:xfrm>
              <a:off x="9707148" y="1195735"/>
              <a:ext cx="12365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Bedroom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BAF335-6161-4EE2-8B24-B8F9CDEFA2D8}"/>
                </a:ext>
              </a:extLst>
            </p:cNvPr>
            <p:cNvSpPr txBox="1"/>
            <p:nvPr/>
          </p:nvSpPr>
          <p:spPr>
            <a:xfrm>
              <a:off x="7481410" y="3428088"/>
              <a:ext cx="12365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Bedroom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441741-FA92-4566-82AF-1C571BBE2C06}"/>
              </a:ext>
            </a:extLst>
          </p:cNvPr>
          <p:cNvGrpSpPr/>
          <p:nvPr/>
        </p:nvGrpSpPr>
        <p:grpSpPr>
          <a:xfrm>
            <a:off x="4050236" y="1962733"/>
            <a:ext cx="7751647" cy="4438066"/>
            <a:chOff x="4754675" y="654916"/>
            <a:chExt cx="6721185" cy="378341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F2424BE-64F3-4FD6-AD25-2FAF866C8629}"/>
                </a:ext>
              </a:extLst>
            </p:cNvPr>
            <p:cNvSpPr/>
            <p:nvPr/>
          </p:nvSpPr>
          <p:spPr>
            <a:xfrm>
              <a:off x="4754675" y="1190341"/>
              <a:ext cx="146304" cy="53644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2D24994-2594-4FFF-AE0C-E10ADB33F0C3}"/>
                </a:ext>
              </a:extLst>
            </p:cNvPr>
            <p:cNvSpPr/>
            <p:nvPr/>
          </p:nvSpPr>
          <p:spPr>
            <a:xfrm>
              <a:off x="4755897" y="3336147"/>
              <a:ext cx="146304" cy="53644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E813954-B534-4371-8D90-132AC539BBE1}"/>
                </a:ext>
              </a:extLst>
            </p:cNvPr>
            <p:cNvSpPr/>
            <p:nvPr/>
          </p:nvSpPr>
          <p:spPr>
            <a:xfrm>
              <a:off x="11329556" y="3091695"/>
              <a:ext cx="146304" cy="53644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F1768CF-8858-4657-B76B-2F8745EC73C1}"/>
                </a:ext>
              </a:extLst>
            </p:cNvPr>
            <p:cNvSpPr/>
            <p:nvPr/>
          </p:nvSpPr>
          <p:spPr>
            <a:xfrm>
              <a:off x="11329556" y="1059397"/>
              <a:ext cx="146304" cy="53644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95A039C-C53C-4280-8C66-8B7C6FF0C1DB}"/>
                </a:ext>
              </a:extLst>
            </p:cNvPr>
            <p:cNvSpPr/>
            <p:nvPr/>
          </p:nvSpPr>
          <p:spPr>
            <a:xfrm rot="5400000">
              <a:off x="5687363" y="4068886"/>
              <a:ext cx="146304" cy="53644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F7AE4C3-5B22-4ADC-8328-91ACB6DD255D}"/>
                </a:ext>
              </a:extLst>
            </p:cNvPr>
            <p:cNvSpPr/>
            <p:nvPr/>
          </p:nvSpPr>
          <p:spPr>
            <a:xfrm rot="5400000">
              <a:off x="8578485" y="4096957"/>
              <a:ext cx="146304" cy="53644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8195B1-EDFD-4D75-A464-5036764964A6}"/>
                </a:ext>
              </a:extLst>
            </p:cNvPr>
            <p:cNvSpPr/>
            <p:nvPr/>
          </p:nvSpPr>
          <p:spPr>
            <a:xfrm rot="5400000">
              <a:off x="7604757" y="4096957"/>
              <a:ext cx="146304" cy="53644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E33ECFF-535B-4A3B-8541-7547547F54A5}"/>
                </a:ext>
              </a:extLst>
            </p:cNvPr>
            <p:cNvSpPr/>
            <p:nvPr/>
          </p:nvSpPr>
          <p:spPr>
            <a:xfrm rot="5400000">
              <a:off x="9784892" y="459844"/>
              <a:ext cx="146304" cy="53644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F67AD02-1236-41B7-9F44-1B5654955B57}"/>
                </a:ext>
              </a:extLst>
            </p:cNvPr>
            <p:cNvSpPr/>
            <p:nvPr/>
          </p:nvSpPr>
          <p:spPr>
            <a:xfrm rot="5400000">
              <a:off x="8644857" y="459844"/>
              <a:ext cx="146304" cy="53644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BDABEBE-A74B-42AB-B77F-012A9DB4872E}"/>
                </a:ext>
              </a:extLst>
            </p:cNvPr>
            <p:cNvSpPr/>
            <p:nvPr/>
          </p:nvSpPr>
          <p:spPr>
            <a:xfrm rot="5400000">
              <a:off x="7546848" y="459844"/>
              <a:ext cx="146304" cy="53644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F6D2E21-9BEE-4BBE-B8EA-075C8E64E640}"/>
                </a:ext>
              </a:extLst>
            </p:cNvPr>
            <p:cNvSpPr/>
            <p:nvPr/>
          </p:nvSpPr>
          <p:spPr>
            <a:xfrm rot="5400000">
              <a:off x="10670341" y="469198"/>
              <a:ext cx="146304" cy="53644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715C213-E6A8-4637-8401-0415415FAA51}"/>
                </a:ext>
              </a:extLst>
            </p:cNvPr>
            <p:cNvSpPr/>
            <p:nvPr/>
          </p:nvSpPr>
          <p:spPr>
            <a:xfrm rot="5400000">
              <a:off x="9878654" y="4070458"/>
              <a:ext cx="146304" cy="53644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A5B213E-C55A-4909-A416-777A675DB8FB}"/>
                </a:ext>
              </a:extLst>
            </p:cNvPr>
            <p:cNvSpPr/>
            <p:nvPr/>
          </p:nvSpPr>
          <p:spPr>
            <a:xfrm rot="5400000">
              <a:off x="10764103" y="4079812"/>
              <a:ext cx="146304" cy="53644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A7E8229-B372-428D-AF95-997E9C6906FB}"/>
                </a:ext>
              </a:extLst>
            </p:cNvPr>
            <p:cNvSpPr/>
            <p:nvPr/>
          </p:nvSpPr>
          <p:spPr>
            <a:xfrm>
              <a:off x="4754675" y="2248385"/>
              <a:ext cx="146304" cy="53644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F44A40D3-B3E1-447D-B9D8-C67809FFADAB}"/>
              </a:ext>
            </a:extLst>
          </p:cNvPr>
          <p:cNvSpPr/>
          <p:nvPr/>
        </p:nvSpPr>
        <p:spPr>
          <a:xfrm>
            <a:off x="364668" y="3236277"/>
            <a:ext cx="39369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 Narrow" panose="020B0606020202030204" pitchFamily="34" charset="0"/>
              </a:rPr>
              <a:t>Include all doors and windows.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2858E61-9D6B-4840-90AC-5E8ABCE4CD1A}"/>
              </a:ext>
            </a:extLst>
          </p:cNvPr>
          <p:cNvSpPr/>
          <p:nvPr/>
        </p:nvSpPr>
        <p:spPr>
          <a:xfrm>
            <a:off x="364668" y="2124172"/>
            <a:ext cx="35477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Arial Narrow" panose="020B0606020202030204" pitchFamily="34" charset="0"/>
              </a:rPr>
              <a:t>Label the rooms.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91E62-8A24-4AC1-86FC-3D4726116A5D}"/>
              </a:ext>
            </a:extLst>
          </p:cNvPr>
          <p:cNvSpPr txBox="1"/>
          <p:nvPr/>
        </p:nvSpPr>
        <p:spPr>
          <a:xfrm>
            <a:off x="381988" y="561434"/>
            <a:ext cx="91262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Arial Narrow" panose="020B0606020202030204" pitchFamily="34" charset="0"/>
              </a:rPr>
              <a:t>Draw a floor plan of your home, like this: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7E8DD39-B472-4EBF-A778-3AC13E20A959}"/>
              </a:ext>
            </a:extLst>
          </p:cNvPr>
          <p:cNvGrpSpPr/>
          <p:nvPr/>
        </p:nvGrpSpPr>
        <p:grpSpPr>
          <a:xfrm>
            <a:off x="4631454" y="1959555"/>
            <a:ext cx="1896780" cy="4428606"/>
            <a:chOff x="4631454" y="1959555"/>
            <a:chExt cx="1896780" cy="442860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62E878E-02EE-4847-87DF-D781328E4979}"/>
                </a:ext>
              </a:extLst>
            </p:cNvPr>
            <p:cNvSpPr/>
            <p:nvPr/>
          </p:nvSpPr>
          <p:spPr>
            <a:xfrm>
              <a:off x="4631454" y="1959555"/>
              <a:ext cx="115188" cy="212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E0E55C8-28AA-4136-AA00-4FE0CDA509A5}"/>
                </a:ext>
              </a:extLst>
            </p:cNvPr>
            <p:cNvSpPr/>
            <p:nvPr/>
          </p:nvSpPr>
          <p:spPr>
            <a:xfrm>
              <a:off x="5838483" y="1960436"/>
              <a:ext cx="115188" cy="212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91FF236-C8A5-42FD-8691-393EF47E24E3}"/>
                </a:ext>
              </a:extLst>
            </p:cNvPr>
            <p:cNvSpPr/>
            <p:nvPr/>
          </p:nvSpPr>
          <p:spPr>
            <a:xfrm>
              <a:off x="5945535" y="6168488"/>
              <a:ext cx="115188" cy="212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E0890EC-81F0-42A6-AA74-0CD16DBF8A6C}"/>
                </a:ext>
              </a:extLst>
            </p:cNvPr>
            <p:cNvSpPr/>
            <p:nvPr/>
          </p:nvSpPr>
          <p:spPr>
            <a:xfrm>
              <a:off x="6413046" y="6175961"/>
              <a:ext cx="115188" cy="212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0EAF261-C2B5-4AD1-855F-B170A5722508}"/>
              </a:ext>
            </a:extLst>
          </p:cNvPr>
          <p:cNvGrpSpPr/>
          <p:nvPr/>
        </p:nvGrpSpPr>
        <p:grpSpPr>
          <a:xfrm>
            <a:off x="5184788" y="2305643"/>
            <a:ext cx="5730454" cy="2917708"/>
            <a:chOff x="3396718" y="2320393"/>
            <a:chExt cx="5730454" cy="2917708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516CD7C-CAB2-4732-AADF-F5233BECEEE8}"/>
                </a:ext>
              </a:extLst>
            </p:cNvPr>
            <p:cNvSpPr/>
            <p:nvPr/>
          </p:nvSpPr>
          <p:spPr>
            <a:xfrm>
              <a:off x="3443707" y="2320393"/>
              <a:ext cx="292856" cy="2928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055584C-7B80-4B8F-BDBB-9B0A05884B12}"/>
                </a:ext>
              </a:extLst>
            </p:cNvPr>
            <p:cNvSpPr/>
            <p:nvPr/>
          </p:nvSpPr>
          <p:spPr>
            <a:xfrm>
              <a:off x="3396718" y="4945245"/>
              <a:ext cx="292856" cy="2928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4DA6B67-2F8A-403D-A941-5BA31DFB327D}"/>
                </a:ext>
              </a:extLst>
            </p:cNvPr>
            <p:cNvSpPr/>
            <p:nvPr/>
          </p:nvSpPr>
          <p:spPr>
            <a:xfrm>
              <a:off x="6644722" y="3785343"/>
              <a:ext cx="292856" cy="292856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C0CD6C9-721C-43EE-BDD3-34A39A59E3EB}"/>
                </a:ext>
              </a:extLst>
            </p:cNvPr>
            <p:cNvSpPr/>
            <p:nvPr/>
          </p:nvSpPr>
          <p:spPr>
            <a:xfrm>
              <a:off x="8834316" y="3788928"/>
              <a:ext cx="292856" cy="2928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BC8DE6E-37FE-41AE-9831-DAEBFB0BAA09}"/>
                </a:ext>
              </a:extLst>
            </p:cNvPr>
            <p:cNvSpPr/>
            <p:nvPr/>
          </p:nvSpPr>
          <p:spPr>
            <a:xfrm>
              <a:off x="8415318" y="3166883"/>
              <a:ext cx="292856" cy="2928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81A7C44-881D-4792-BDF2-E11E6B8E8F80}"/>
                </a:ext>
              </a:extLst>
            </p:cNvPr>
            <p:cNvSpPr/>
            <p:nvPr/>
          </p:nvSpPr>
          <p:spPr>
            <a:xfrm>
              <a:off x="8377027" y="4428038"/>
              <a:ext cx="292856" cy="2928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A78EEFB4-361A-4449-8F6D-1CEF76C7BCD3}"/>
              </a:ext>
            </a:extLst>
          </p:cNvPr>
          <p:cNvSpPr/>
          <p:nvPr/>
        </p:nvSpPr>
        <p:spPr>
          <a:xfrm>
            <a:off x="298665" y="4772189"/>
            <a:ext cx="347205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 Narrow" panose="020B0606020202030204" pitchFamily="34" charset="0"/>
              </a:rPr>
              <a:t>Draw the smoke</a:t>
            </a:r>
          </a:p>
          <a:p>
            <a:r>
              <a:rPr lang="en-US" sz="4000" b="1" dirty="0">
                <a:latin typeface="Arial Narrow" panose="020B0606020202030204" pitchFamily="34" charset="0"/>
              </a:rPr>
              <a:t>alarms</a:t>
            </a:r>
            <a:r>
              <a:rPr lang="en-US" sz="4200" b="1" dirty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1C4E5A00-22EE-4A50-920E-28C967F8DF35}"/>
              </a:ext>
            </a:extLst>
          </p:cNvPr>
          <p:cNvSpPr/>
          <p:nvPr/>
        </p:nvSpPr>
        <p:spPr>
          <a:xfrm>
            <a:off x="2041676" y="5449297"/>
            <a:ext cx="604649" cy="60464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7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/>
      <p:bldP spid="31" grpId="1"/>
      <p:bldP spid="34" grpId="0"/>
      <p:bldP spid="50" grpId="0"/>
      <p:bldP spid="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39EA76-66D6-4073-AA18-0BA907E2656E}"/>
              </a:ext>
            </a:extLst>
          </p:cNvPr>
          <p:cNvSpPr/>
          <p:nvPr/>
        </p:nvSpPr>
        <p:spPr>
          <a:xfrm>
            <a:off x="0" y="5320628"/>
            <a:ext cx="12192000" cy="15373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E25090-9C0F-461C-91C2-6993A4D08045}"/>
              </a:ext>
            </a:extLst>
          </p:cNvPr>
          <p:cNvSpPr/>
          <p:nvPr/>
        </p:nvSpPr>
        <p:spPr>
          <a:xfrm>
            <a:off x="0" y="1328737"/>
            <a:ext cx="12192000" cy="42522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188615-A949-40F8-BE69-08ED965496C0}"/>
              </a:ext>
            </a:extLst>
          </p:cNvPr>
          <p:cNvSpPr/>
          <p:nvPr/>
        </p:nvSpPr>
        <p:spPr>
          <a:xfrm>
            <a:off x="0" y="0"/>
            <a:ext cx="12192000" cy="14007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CCB2528-F0FC-43E5-A294-46E49F17B3AA}"/>
              </a:ext>
            </a:extLst>
          </p:cNvPr>
          <p:cNvSpPr txBox="1">
            <a:spLocks/>
          </p:cNvSpPr>
          <p:nvPr/>
        </p:nvSpPr>
        <p:spPr>
          <a:xfrm>
            <a:off x="1092200" y="5835201"/>
            <a:ext cx="12192000" cy="7561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Let’s start with a story.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E5C2AD3-215E-4FF1-B867-2061D57747C0}"/>
              </a:ext>
            </a:extLst>
          </p:cNvPr>
          <p:cNvSpPr txBox="1">
            <a:spLocks/>
          </p:cNvSpPr>
          <p:nvPr/>
        </p:nvSpPr>
        <p:spPr>
          <a:xfrm>
            <a:off x="1092200" y="462438"/>
            <a:ext cx="12192000" cy="10075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Arial Narrow" panose="020B0606020202030204" pitchFamily="34" charset="0"/>
              </a:rPr>
              <a:t>In this lesson, you’ll learn: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410E3EE-7E6D-4757-8026-53B8855FDEA7}"/>
              </a:ext>
            </a:extLst>
          </p:cNvPr>
          <p:cNvSpPr txBox="1">
            <a:spLocks/>
          </p:cNvSpPr>
          <p:nvPr/>
        </p:nvSpPr>
        <p:spPr>
          <a:xfrm>
            <a:off x="1092200" y="1780024"/>
            <a:ext cx="11099800" cy="42522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 What to do in a fire.</a:t>
            </a:r>
          </a:p>
          <a:p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 To make a home escape plan.</a:t>
            </a:r>
          </a:p>
          <a:p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 To check the smoke alarms in your home. </a:t>
            </a:r>
          </a:p>
          <a:p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 To have a home fire drill.</a:t>
            </a:r>
          </a:p>
          <a:p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 What to do if your home fills with smoke.</a:t>
            </a:r>
          </a:p>
        </p:txBody>
      </p:sp>
    </p:spTree>
    <p:extLst>
      <p:ext uri="{BB962C8B-B14F-4D97-AF65-F5344CB8AC3E}">
        <p14:creationId xmlns:p14="http://schemas.microsoft.com/office/powerpoint/2010/main" val="91673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C56715B4-2660-4E6E-ADE8-B4A910241BBD}"/>
              </a:ext>
            </a:extLst>
          </p:cNvPr>
          <p:cNvSpPr/>
          <p:nvPr/>
        </p:nvSpPr>
        <p:spPr>
          <a:xfrm>
            <a:off x="0" y="1439918"/>
            <a:ext cx="12192000" cy="54180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01709B8-ADE2-4150-9A38-DD20989D79C8}"/>
              </a:ext>
            </a:extLst>
          </p:cNvPr>
          <p:cNvSpPr/>
          <p:nvPr/>
        </p:nvSpPr>
        <p:spPr>
          <a:xfrm>
            <a:off x="0" y="0"/>
            <a:ext cx="12192000" cy="15975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3E3EF0-ED28-4D6D-AC9E-2FC13E8CFCD6}"/>
              </a:ext>
            </a:extLst>
          </p:cNvPr>
          <p:cNvSpPr/>
          <p:nvPr/>
        </p:nvSpPr>
        <p:spPr>
          <a:xfrm>
            <a:off x="0" y="420831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Arial Narrow" panose="020B0606020202030204" pitchFamily="34" charset="0"/>
              </a:rPr>
              <a:t>Draw arrows showing two ways out of each room.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2BD65B-9E12-4E0A-8E32-2D8EE28620F9}"/>
              </a:ext>
            </a:extLst>
          </p:cNvPr>
          <p:cNvGrpSpPr/>
          <p:nvPr/>
        </p:nvGrpSpPr>
        <p:grpSpPr>
          <a:xfrm>
            <a:off x="2220176" y="1984494"/>
            <a:ext cx="7751647" cy="4438066"/>
            <a:chOff x="4050236" y="1962733"/>
            <a:chExt cx="7751647" cy="44380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1FDBCE4-4AE8-4A95-9996-84D68F231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3048" y="2021520"/>
              <a:ext cx="7658053" cy="4317315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C0852C6-F52B-4C65-BB1B-F3C553D56C9B}"/>
                </a:ext>
              </a:extLst>
            </p:cNvPr>
            <p:cNvGrpSpPr/>
            <p:nvPr/>
          </p:nvGrpSpPr>
          <p:grpSpPr>
            <a:xfrm>
              <a:off x="4554661" y="2548251"/>
              <a:ext cx="6792088" cy="3406165"/>
              <a:chOff x="5113428" y="1235650"/>
              <a:chExt cx="5887104" cy="2711337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9364466-EC0C-45E5-8677-A65C4165DAF9}"/>
                  </a:ext>
                </a:extLst>
              </p:cNvPr>
              <p:cNvSpPr txBox="1"/>
              <p:nvPr/>
            </p:nvSpPr>
            <p:spPr>
              <a:xfrm>
                <a:off x="8347550" y="1235650"/>
                <a:ext cx="7409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Bath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5E9CE5-21A8-45D3-AAC5-81958B232FE7}"/>
                  </a:ext>
                </a:extLst>
              </p:cNvPr>
              <p:cNvSpPr txBox="1"/>
              <p:nvPr/>
            </p:nvSpPr>
            <p:spPr>
              <a:xfrm>
                <a:off x="5132665" y="1326503"/>
                <a:ext cx="15443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Dining Room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3DC5D1-24CB-48C9-8C16-F3E52590C8FB}"/>
                  </a:ext>
                </a:extLst>
              </p:cNvPr>
              <p:cNvSpPr txBox="1"/>
              <p:nvPr/>
            </p:nvSpPr>
            <p:spPr>
              <a:xfrm>
                <a:off x="5113428" y="3546877"/>
                <a:ext cx="15443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Living Room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F26FE27-200F-4A27-A3B7-7F8B0B414A02}"/>
                  </a:ext>
                </a:extLst>
              </p:cNvPr>
              <p:cNvSpPr txBox="1"/>
              <p:nvPr/>
            </p:nvSpPr>
            <p:spPr>
              <a:xfrm>
                <a:off x="7127621" y="1236980"/>
                <a:ext cx="98475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Kitchen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FF2C158-1B5C-40F5-9E51-4CAB859E2DF3}"/>
                  </a:ext>
                </a:extLst>
              </p:cNvPr>
              <p:cNvSpPr txBox="1"/>
              <p:nvPr/>
            </p:nvSpPr>
            <p:spPr>
              <a:xfrm>
                <a:off x="9707148" y="3404316"/>
                <a:ext cx="12365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Bedroom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978CF68-9004-44AB-8E2D-C39720D45780}"/>
                  </a:ext>
                </a:extLst>
              </p:cNvPr>
              <p:cNvSpPr txBox="1"/>
              <p:nvPr/>
            </p:nvSpPr>
            <p:spPr>
              <a:xfrm>
                <a:off x="9763933" y="1242534"/>
                <a:ext cx="12365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Bedroom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34BA9D6-3D3E-46C3-8062-B098DE44C97D}"/>
                  </a:ext>
                </a:extLst>
              </p:cNvPr>
              <p:cNvSpPr txBox="1"/>
              <p:nvPr/>
            </p:nvSpPr>
            <p:spPr>
              <a:xfrm>
                <a:off x="7481410" y="3428088"/>
                <a:ext cx="12365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Bedroom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3F4DD3F-5483-4AD9-9CD3-94C76F4DD310}"/>
                </a:ext>
              </a:extLst>
            </p:cNvPr>
            <p:cNvGrpSpPr/>
            <p:nvPr/>
          </p:nvGrpSpPr>
          <p:grpSpPr>
            <a:xfrm>
              <a:off x="4050236" y="1962733"/>
              <a:ext cx="7751647" cy="4438066"/>
              <a:chOff x="4754675" y="654916"/>
              <a:chExt cx="6721185" cy="3783417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6CFB21E-41B9-4132-9687-EB0278339353}"/>
                  </a:ext>
                </a:extLst>
              </p:cNvPr>
              <p:cNvSpPr/>
              <p:nvPr/>
            </p:nvSpPr>
            <p:spPr>
              <a:xfrm>
                <a:off x="4754675" y="1190341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277E9EC-5DDB-40F2-A7C8-E99514CAD942}"/>
                  </a:ext>
                </a:extLst>
              </p:cNvPr>
              <p:cNvSpPr/>
              <p:nvPr/>
            </p:nvSpPr>
            <p:spPr>
              <a:xfrm>
                <a:off x="4755897" y="3336147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B27EDB3-0570-461F-AB17-4F1E2C45E22E}"/>
                  </a:ext>
                </a:extLst>
              </p:cNvPr>
              <p:cNvSpPr/>
              <p:nvPr/>
            </p:nvSpPr>
            <p:spPr>
              <a:xfrm>
                <a:off x="11329556" y="3091695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B8D0EA6-C653-40D1-B4F0-39F5D870A1A9}"/>
                  </a:ext>
                </a:extLst>
              </p:cNvPr>
              <p:cNvSpPr/>
              <p:nvPr/>
            </p:nvSpPr>
            <p:spPr>
              <a:xfrm>
                <a:off x="11329556" y="1059397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16ECE5C-0592-4F11-B603-97C4FB8D3C9E}"/>
                  </a:ext>
                </a:extLst>
              </p:cNvPr>
              <p:cNvSpPr/>
              <p:nvPr/>
            </p:nvSpPr>
            <p:spPr>
              <a:xfrm rot="5400000">
                <a:off x="5687363" y="4068886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BD62FAD-8370-470E-A596-9312E954E14E}"/>
                  </a:ext>
                </a:extLst>
              </p:cNvPr>
              <p:cNvSpPr/>
              <p:nvPr/>
            </p:nvSpPr>
            <p:spPr>
              <a:xfrm rot="5400000">
                <a:off x="8578485" y="4096957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643AC4C-D2AC-43D5-B020-8E2CFEDFC82E}"/>
                  </a:ext>
                </a:extLst>
              </p:cNvPr>
              <p:cNvSpPr/>
              <p:nvPr/>
            </p:nvSpPr>
            <p:spPr>
              <a:xfrm rot="5400000">
                <a:off x="7604757" y="4096957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3C8C449-86DB-4EC2-9B82-8F14BCEB1561}"/>
                  </a:ext>
                </a:extLst>
              </p:cNvPr>
              <p:cNvSpPr/>
              <p:nvPr/>
            </p:nvSpPr>
            <p:spPr>
              <a:xfrm rot="5400000">
                <a:off x="9784892" y="459844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2DE227F-A799-4D17-910D-F7DFB45FF007}"/>
                  </a:ext>
                </a:extLst>
              </p:cNvPr>
              <p:cNvSpPr/>
              <p:nvPr/>
            </p:nvSpPr>
            <p:spPr>
              <a:xfrm rot="5400000">
                <a:off x="8644857" y="459844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4233964-DD5C-489A-B090-160DA8281DE8}"/>
                  </a:ext>
                </a:extLst>
              </p:cNvPr>
              <p:cNvSpPr/>
              <p:nvPr/>
            </p:nvSpPr>
            <p:spPr>
              <a:xfrm rot="5400000">
                <a:off x="7546848" y="459844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A8328FB-2724-4BA6-B45D-31528CD93989}"/>
                  </a:ext>
                </a:extLst>
              </p:cNvPr>
              <p:cNvSpPr/>
              <p:nvPr/>
            </p:nvSpPr>
            <p:spPr>
              <a:xfrm rot="5400000">
                <a:off x="10670341" y="469198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6E468F2-E310-469A-A683-5F868AEFE2CA}"/>
                  </a:ext>
                </a:extLst>
              </p:cNvPr>
              <p:cNvSpPr/>
              <p:nvPr/>
            </p:nvSpPr>
            <p:spPr>
              <a:xfrm rot="5400000">
                <a:off x="9878654" y="4070458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93F6075-A296-48F8-AC05-DE12A191E948}"/>
                  </a:ext>
                </a:extLst>
              </p:cNvPr>
              <p:cNvSpPr/>
              <p:nvPr/>
            </p:nvSpPr>
            <p:spPr>
              <a:xfrm rot="5400000">
                <a:off x="10764103" y="4079812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1F16FD3-FCE8-4363-90A4-2743D320E9CC}"/>
                  </a:ext>
                </a:extLst>
              </p:cNvPr>
              <p:cNvSpPr/>
              <p:nvPr/>
            </p:nvSpPr>
            <p:spPr>
              <a:xfrm>
                <a:off x="4754675" y="2248385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CB36F46-AE2F-467B-A631-12D36B22AE75}"/>
              </a:ext>
            </a:extLst>
          </p:cNvPr>
          <p:cNvGrpSpPr/>
          <p:nvPr/>
        </p:nvGrpSpPr>
        <p:grpSpPr>
          <a:xfrm>
            <a:off x="3396718" y="2320393"/>
            <a:ext cx="5730454" cy="2917708"/>
            <a:chOff x="3396718" y="2320393"/>
            <a:chExt cx="5730454" cy="2917708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CDA1552-3FE8-44C9-8867-E20EE4EAC31E}"/>
                </a:ext>
              </a:extLst>
            </p:cNvPr>
            <p:cNvSpPr/>
            <p:nvPr/>
          </p:nvSpPr>
          <p:spPr>
            <a:xfrm>
              <a:off x="3443707" y="2320393"/>
              <a:ext cx="292856" cy="2928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753A708-1841-4593-B392-79015B68A043}"/>
                </a:ext>
              </a:extLst>
            </p:cNvPr>
            <p:cNvSpPr/>
            <p:nvPr/>
          </p:nvSpPr>
          <p:spPr>
            <a:xfrm>
              <a:off x="3396718" y="4945245"/>
              <a:ext cx="292856" cy="2928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FBAB8CF-D1CB-4F8E-9E4F-88A59190C2FB}"/>
                </a:ext>
              </a:extLst>
            </p:cNvPr>
            <p:cNvSpPr/>
            <p:nvPr/>
          </p:nvSpPr>
          <p:spPr>
            <a:xfrm>
              <a:off x="6644722" y="3785343"/>
              <a:ext cx="292856" cy="2928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A5E3EA-26C7-4CF3-A639-97AC18E27DA7}"/>
                </a:ext>
              </a:extLst>
            </p:cNvPr>
            <p:cNvSpPr/>
            <p:nvPr/>
          </p:nvSpPr>
          <p:spPr>
            <a:xfrm>
              <a:off x="8834316" y="3788928"/>
              <a:ext cx="292856" cy="2928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C92E389-6D88-4E25-9AB0-CF34375DE07E}"/>
                </a:ext>
              </a:extLst>
            </p:cNvPr>
            <p:cNvSpPr/>
            <p:nvPr/>
          </p:nvSpPr>
          <p:spPr>
            <a:xfrm>
              <a:off x="8415318" y="3166883"/>
              <a:ext cx="292856" cy="2928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1F33B4B-BF27-4FC0-8AB9-F409C8080CB7}"/>
                </a:ext>
              </a:extLst>
            </p:cNvPr>
            <p:cNvSpPr/>
            <p:nvPr/>
          </p:nvSpPr>
          <p:spPr>
            <a:xfrm>
              <a:off x="8377027" y="4428038"/>
              <a:ext cx="292856" cy="2928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6054C789-1E34-487A-8D30-E409027387CB}"/>
              </a:ext>
            </a:extLst>
          </p:cNvPr>
          <p:cNvCxnSpPr>
            <a:cxnSpLocks/>
            <a:stCxn id="25" idx="1"/>
          </p:cNvCxnSpPr>
          <p:nvPr/>
        </p:nvCxnSpPr>
        <p:spPr>
          <a:xfrm rot="10800000" flipH="1">
            <a:off x="8089996" y="2214907"/>
            <a:ext cx="82650" cy="615077"/>
          </a:xfrm>
          <a:prstGeom prst="curvedConnector4">
            <a:avLst>
              <a:gd name="adj1" fmla="val -276588"/>
              <a:gd name="adj2" fmla="val 70430"/>
            </a:avLst>
          </a:prstGeom>
          <a:ln w="7620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id="{12A0AE4C-19D0-4998-B228-87E66794AD67}"/>
              </a:ext>
            </a:extLst>
          </p:cNvPr>
          <p:cNvCxnSpPr>
            <a:cxnSpLocks/>
          </p:cNvCxnSpPr>
          <p:nvPr/>
        </p:nvCxnSpPr>
        <p:spPr>
          <a:xfrm rot="16200000" flipV="1">
            <a:off x="8494168" y="4725753"/>
            <a:ext cx="863591" cy="2"/>
          </a:xfrm>
          <a:prstGeom prst="curvedConnector3">
            <a:avLst/>
          </a:prstGeom>
          <a:ln w="7620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DC74AF48-15AB-4CD3-A46A-A88B10337CCD}"/>
              </a:ext>
            </a:extLst>
          </p:cNvPr>
          <p:cNvCxnSpPr>
            <a:cxnSpLocks/>
          </p:cNvCxnSpPr>
          <p:nvPr/>
        </p:nvCxnSpPr>
        <p:spPr>
          <a:xfrm rot="10800000">
            <a:off x="4701816" y="2850052"/>
            <a:ext cx="754780" cy="208269"/>
          </a:xfrm>
          <a:prstGeom prst="curvedConnector3">
            <a:avLst/>
          </a:prstGeom>
          <a:ln w="7620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Curved 53">
            <a:extLst>
              <a:ext uri="{FF2B5EF4-FFF2-40B4-BE49-F238E27FC236}">
                <a16:creationId xmlns:a16="http://schemas.microsoft.com/office/drawing/2014/main" id="{8CD34BC9-040F-475E-9667-C8DC6C04B1DA}"/>
              </a:ext>
            </a:extLst>
          </p:cNvPr>
          <p:cNvCxnSpPr>
            <a:cxnSpLocks/>
          </p:cNvCxnSpPr>
          <p:nvPr/>
        </p:nvCxnSpPr>
        <p:spPr>
          <a:xfrm rot="5400000">
            <a:off x="6473107" y="5877499"/>
            <a:ext cx="604147" cy="59032"/>
          </a:xfrm>
          <a:prstGeom prst="curvedConnector3">
            <a:avLst>
              <a:gd name="adj1" fmla="val 50000"/>
            </a:avLst>
          </a:prstGeom>
          <a:ln w="7620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Curved 58">
            <a:extLst>
              <a:ext uri="{FF2B5EF4-FFF2-40B4-BE49-F238E27FC236}">
                <a16:creationId xmlns:a16="http://schemas.microsoft.com/office/drawing/2014/main" id="{380E6F76-57CC-4A28-94D5-F0609077B96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295120" y="2254585"/>
            <a:ext cx="429867" cy="286092"/>
          </a:xfrm>
          <a:prstGeom prst="curvedConnector3">
            <a:avLst>
              <a:gd name="adj1" fmla="val 50000"/>
            </a:avLst>
          </a:prstGeom>
          <a:ln w="7620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Curved 61">
            <a:extLst>
              <a:ext uri="{FF2B5EF4-FFF2-40B4-BE49-F238E27FC236}">
                <a16:creationId xmlns:a16="http://schemas.microsoft.com/office/drawing/2014/main" id="{15C37DF4-2917-40BE-81E3-B49F6077EDBF}"/>
              </a:ext>
            </a:extLst>
          </p:cNvPr>
          <p:cNvCxnSpPr>
            <a:cxnSpLocks/>
          </p:cNvCxnSpPr>
          <p:nvPr/>
        </p:nvCxnSpPr>
        <p:spPr>
          <a:xfrm rot="5400000">
            <a:off x="6480304" y="3360752"/>
            <a:ext cx="608992" cy="12700"/>
          </a:xfrm>
          <a:prstGeom prst="curvedConnector3">
            <a:avLst/>
          </a:prstGeom>
          <a:ln w="7620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8EF217EA-1796-45CF-A78F-CB03752A58D0}"/>
              </a:ext>
            </a:extLst>
          </p:cNvPr>
          <p:cNvCxnSpPr>
            <a:cxnSpLocks/>
          </p:cNvCxnSpPr>
          <p:nvPr/>
        </p:nvCxnSpPr>
        <p:spPr>
          <a:xfrm rot="5400000">
            <a:off x="8624018" y="3289016"/>
            <a:ext cx="608992" cy="12700"/>
          </a:xfrm>
          <a:prstGeom prst="curvedConnector3">
            <a:avLst/>
          </a:prstGeom>
          <a:ln w="7620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AACEAB06-8E46-42D7-B69C-9923F991EC3F}"/>
              </a:ext>
            </a:extLst>
          </p:cNvPr>
          <p:cNvCxnSpPr>
            <a:cxnSpLocks/>
          </p:cNvCxnSpPr>
          <p:nvPr/>
        </p:nvCxnSpPr>
        <p:spPr>
          <a:xfrm rot="16200000" flipV="1">
            <a:off x="6374426" y="4720892"/>
            <a:ext cx="863591" cy="2"/>
          </a:xfrm>
          <a:prstGeom prst="curvedConnector3">
            <a:avLst>
              <a:gd name="adj1" fmla="val 109559"/>
            </a:avLst>
          </a:prstGeom>
          <a:ln w="7620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or: Curved 68">
            <a:extLst>
              <a:ext uri="{FF2B5EF4-FFF2-40B4-BE49-F238E27FC236}">
                <a16:creationId xmlns:a16="http://schemas.microsoft.com/office/drawing/2014/main" id="{B3909B6F-45AC-43BF-8C26-A29B4645C835}"/>
              </a:ext>
            </a:extLst>
          </p:cNvPr>
          <p:cNvCxnSpPr>
            <a:cxnSpLocks/>
          </p:cNvCxnSpPr>
          <p:nvPr/>
        </p:nvCxnSpPr>
        <p:spPr>
          <a:xfrm rot="5400000">
            <a:off x="9056120" y="5946660"/>
            <a:ext cx="604147" cy="59032"/>
          </a:xfrm>
          <a:prstGeom prst="curvedConnector3">
            <a:avLst>
              <a:gd name="adj1" fmla="val 50000"/>
            </a:avLst>
          </a:prstGeom>
          <a:ln w="7620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Curved 69">
            <a:extLst>
              <a:ext uri="{FF2B5EF4-FFF2-40B4-BE49-F238E27FC236}">
                <a16:creationId xmlns:a16="http://schemas.microsoft.com/office/drawing/2014/main" id="{4F2F1DC3-ADC1-409A-8CF1-F7C519C07110}"/>
              </a:ext>
            </a:extLst>
          </p:cNvPr>
          <p:cNvCxnSpPr>
            <a:cxnSpLocks/>
          </p:cNvCxnSpPr>
          <p:nvPr/>
        </p:nvCxnSpPr>
        <p:spPr>
          <a:xfrm rot="16200000" flipH="1">
            <a:off x="3902543" y="5923891"/>
            <a:ext cx="761128" cy="64595"/>
          </a:xfrm>
          <a:prstGeom prst="curvedConnector3">
            <a:avLst>
              <a:gd name="adj1" fmla="val 50000"/>
            </a:avLst>
          </a:prstGeom>
          <a:ln w="7620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or: Curved 72">
            <a:extLst>
              <a:ext uri="{FF2B5EF4-FFF2-40B4-BE49-F238E27FC236}">
                <a16:creationId xmlns:a16="http://schemas.microsoft.com/office/drawing/2014/main" id="{C1819B96-8D1A-4F24-B642-37B347F5BC7C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48568" y="3163570"/>
            <a:ext cx="846732" cy="2055"/>
          </a:xfrm>
          <a:prstGeom prst="curvedConnector3">
            <a:avLst/>
          </a:prstGeom>
          <a:ln w="7620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or: Curved 74">
            <a:extLst>
              <a:ext uri="{FF2B5EF4-FFF2-40B4-BE49-F238E27FC236}">
                <a16:creationId xmlns:a16="http://schemas.microsoft.com/office/drawing/2014/main" id="{E7D51F6F-0E10-4559-BF2B-F5631805F89F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41311" y="5343172"/>
            <a:ext cx="826726" cy="149389"/>
          </a:xfrm>
          <a:prstGeom prst="curvedConnector3">
            <a:avLst/>
          </a:prstGeom>
          <a:ln w="7620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or: Curved 76">
            <a:extLst>
              <a:ext uri="{FF2B5EF4-FFF2-40B4-BE49-F238E27FC236}">
                <a16:creationId xmlns:a16="http://schemas.microsoft.com/office/drawing/2014/main" id="{A87BB4AF-A34B-4DDF-B43C-D91CA88EE11F}"/>
              </a:ext>
            </a:extLst>
          </p:cNvPr>
          <p:cNvCxnSpPr>
            <a:cxnSpLocks/>
          </p:cNvCxnSpPr>
          <p:nvPr/>
        </p:nvCxnSpPr>
        <p:spPr>
          <a:xfrm rot="10800000" flipH="1">
            <a:off x="3441574" y="2065314"/>
            <a:ext cx="82650" cy="615077"/>
          </a:xfrm>
          <a:prstGeom prst="curvedConnector4">
            <a:avLst>
              <a:gd name="adj1" fmla="val -276588"/>
              <a:gd name="adj2" fmla="val 70430"/>
            </a:avLst>
          </a:prstGeom>
          <a:ln w="7620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or: Curved 77">
            <a:extLst>
              <a:ext uri="{FF2B5EF4-FFF2-40B4-BE49-F238E27FC236}">
                <a16:creationId xmlns:a16="http://schemas.microsoft.com/office/drawing/2014/main" id="{B2994283-3204-434E-896F-9DBA3BEDCA2A}"/>
              </a:ext>
            </a:extLst>
          </p:cNvPr>
          <p:cNvCxnSpPr>
            <a:cxnSpLocks/>
          </p:cNvCxnSpPr>
          <p:nvPr/>
        </p:nvCxnSpPr>
        <p:spPr>
          <a:xfrm rot="16200000" flipV="1">
            <a:off x="6571627" y="2399917"/>
            <a:ext cx="403902" cy="2"/>
          </a:xfrm>
          <a:prstGeom prst="curvedConnector3">
            <a:avLst>
              <a:gd name="adj1" fmla="val 50000"/>
            </a:avLst>
          </a:prstGeom>
          <a:ln w="7620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05F87C12-C48A-49AF-A864-BED2D61B41A9}"/>
              </a:ext>
            </a:extLst>
          </p:cNvPr>
          <p:cNvSpPr txBox="1"/>
          <p:nvPr/>
        </p:nvSpPr>
        <p:spPr>
          <a:xfrm>
            <a:off x="3943350" y="-1243013"/>
            <a:ext cx="447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 here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6E173F2-00CE-473A-AAEA-08B891E7A22C}"/>
              </a:ext>
            </a:extLst>
          </p:cNvPr>
          <p:cNvGrpSpPr/>
          <p:nvPr/>
        </p:nvGrpSpPr>
        <p:grpSpPr>
          <a:xfrm>
            <a:off x="2777254" y="1997655"/>
            <a:ext cx="1896780" cy="4428606"/>
            <a:chOff x="4631454" y="1959555"/>
            <a:chExt cx="1896780" cy="4428606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0E2C37A-D03F-4FF3-B47B-15A7C7456690}"/>
                </a:ext>
              </a:extLst>
            </p:cNvPr>
            <p:cNvSpPr/>
            <p:nvPr/>
          </p:nvSpPr>
          <p:spPr>
            <a:xfrm>
              <a:off x="4631454" y="1959555"/>
              <a:ext cx="115188" cy="212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907E90A-C8BD-4011-AABB-7D51C8B4983B}"/>
                </a:ext>
              </a:extLst>
            </p:cNvPr>
            <p:cNvSpPr/>
            <p:nvPr/>
          </p:nvSpPr>
          <p:spPr>
            <a:xfrm>
              <a:off x="5838483" y="1960436"/>
              <a:ext cx="115188" cy="212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D714B3F-3512-4CEF-BA1D-F73B8CB11989}"/>
                </a:ext>
              </a:extLst>
            </p:cNvPr>
            <p:cNvSpPr/>
            <p:nvPr/>
          </p:nvSpPr>
          <p:spPr>
            <a:xfrm>
              <a:off x="5945535" y="6168488"/>
              <a:ext cx="115188" cy="212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4CDFA5A-4CF1-4076-B546-47AC651C92A5}"/>
                </a:ext>
              </a:extLst>
            </p:cNvPr>
            <p:cNvSpPr/>
            <p:nvPr/>
          </p:nvSpPr>
          <p:spPr>
            <a:xfrm>
              <a:off x="6413046" y="6175961"/>
              <a:ext cx="115188" cy="212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109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CB5573C-9632-47F3-9610-E8D748EB646A}"/>
              </a:ext>
            </a:extLst>
          </p:cNvPr>
          <p:cNvSpPr/>
          <p:nvPr/>
        </p:nvSpPr>
        <p:spPr>
          <a:xfrm>
            <a:off x="0" y="1392588"/>
            <a:ext cx="12192000" cy="54654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1ABE83-AC16-4640-83A9-11708790AE16}"/>
              </a:ext>
            </a:extLst>
          </p:cNvPr>
          <p:cNvSpPr/>
          <p:nvPr/>
        </p:nvSpPr>
        <p:spPr>
          <a:xfrm>
            <a:off x="0" y="0"/>
            <a:ext cx="12192000" cy="301336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EE85C0-DBBB-4BC1-B275-61148A8A12D8}"/>
              </a:ext>
            </a:extLst>
          </p:cNvPr>
          <p:cNvSpPr txBox="1"/>
          <p:nvPr/>
        </p:nvSpPr>
        <p:spPr>
          <a:xfrm>
            <a:off x="152400" y="1068541"/>
            <a:ext cx="12192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Narrow" panose="020B0606020202030204" pitchFamily="34" charset="0"/>
              </a:rPr>
              <a:t>2 ways out of each room in your home? </a:t>
            </a:r>
          </a:p>
          <a:p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49C52-D86A-405E-9F0E-EFA225DD0687}"/>
              </a:ext>
            </a:extLst>
          </p:cNvPr>
          <p:cNvSpPr txBox="1"/>
          <p:nvPr/>
        </p:nvSpPr>
        <p:spPr>
          <a:xfrm>
            <a:off x="0" y="5527917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Practice until everyone knows! </a:t>
            </a:r>
          </a:p>
          <a:p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8CF602-230C-4521-8F6D-9F31D0E8DB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58" y="2310050"/>
            <a:ext cx="4406578" cy="29377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D5FF8B-F678-47E4-BB2E-E44DE866F6EE}"/>
              </a:ext>
            </a:extLst>
          </p:cNvPr>
          <p:cNvSpPr txBox="1"/>
          <p:nvPr/>
        </p:nvSpPr>
        <p:spPr>
          <a:xfrm>
            <a:off x="0" y="36056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Narrow" panose="020B0606020202030204" pitchFamily="34" charset="0"/>
              </a:rPr>
              <a:t>Does everyone in your family know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93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53B318C2-C0A7-4410-9E11-3FB6D3145CC9}"/>
              </a:ext>
            </a:extLst>
          </p:cNvPr>
          <p:cNvSpPr/>
          <p:nvPr/>
        </p:nvSpPr>
        <p:spPr>
          <a:xfrm>
            <a:off x="0" y="-17613"/>
            <a:ext cx="12192000" cy="15052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609643D-4002-4425-A834-AFC45303AC6B}"/>
              </a:ext>
            </a:extLst>
          </p:cNvPr>
          <p:cNvSpPr/>
          <p:nvPr/>
        </p:nvSpPr>
        <p:spPr>
          <a:xfrm>
            <a:off x="0" y="1487602"/>
            <a:ext cx="12192000" cy="54180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gency FB" panose="020B05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6D888B-CC24-4F7B-8EB4-D62249214BBC}"/>
              </a:ext>
            </a:extLst>
          </p:cNvPr>
          <p:cNvGrpSpPr/>
          <p:nvPr/>
        </p:nvGrpSpPr>
        <p:grpSpPr>
          <a:xfrm>
            <a:off x="370439" y="3221564"/>
            <a:ext cx="5580533" cy="3195034"/>
            <a:chOff x="4050236" y="1962733"/>
            <a:chExt cx="7751647" cy="44380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9C1142F-C07E-4157-A606-64D7B6927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3048" y="2021520"/>
              <a:ext cx="7658053" cy="4317315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D1B84D1-98B4-4FE2-B00E-3736D871F754}"/>
                </a:ext>
              </a:extLst>
            </p:cNvPr>
            <p:cNvGrpSpPr/>
            <p:nvPr/>
          </p:nvGrpSpPr>
          <p:grpSpPr>
            <a:xfrm>
              <a:off x="4560051" y="2498108"/>
              <a:ext cx="6721184" cy="3142987"/>
              <a:chOff x="5118100" y="1195735"/>
              <a:chExt cx="5825647" cy="250184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C6567A-CCE2-46A5-B8E5-D18214B242AD}"/>
                  </a:ext>
                </a:extLst>
              </p:cNvPr>
              <p:cNvSpPr txBox="1"/>
              <p:nvPr/>
            </p:nvSpPr>
            <p:spPr>
              <a:xfrm>
                <a:off x="8347550" y="1235650"/>
                <a:ext cx="740918" cy="269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Bath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CC2D31F-C706-4BEB-8AD6-AD6EB1738B6B}"/>
                  </a:ext>
                </a:extLst>
              </p:cNvPr>
              <p:cNvSpPr txBox="1"/>
              <p:nvPr/>
            </p:nvSpPr>
            <p:spPr>
              <a:xfrm>
                <a:off x="5118100" y="1258510"/>
                <a:ext cx="1544320" cy="269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Dining Room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14A2E6-93F1-41F0-A647-69533E575537}"/>
                  </a:ext>
                </a:extLst>
              </p:cNvPr>
              <p:cNvSpPr txBox="1"/>
              <p:nvPr/>
            </p:nvSpPr>
            <p:spPr>
              <a:xfrm>
                <a:off x="5118100" y="3428088"/>
                <a:ext cx="1544320" cy="269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Living Room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DEDBE8-4A97-4951-8286-A00D9B842BE4}"/>
                  </a:ext>
                </a:extLst>
              </p:cNvPr>
              <p:cNvSpPr txBox="1"/>
              <p:nvPr/>
            </p:nvSpPr>
            <p:spPr>
              <a:xfrm>
                <a:off x="7127621" y="1236980"/>
                <a:ext cx="984758" cy="269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Kitchen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402FDA-B077-4F1A-AC1C-3392C6838483}"/>
                  </a:ext>
                </a:extLst>
              </p:cNvPr>
              <p:cNvSpPr txBox="1"/>
              <p:nvPr/>
            </p:nvSpPr>
            <p:spPr>
              <a:xfrm>
                <a:off x="9707148" y="3404316"/>
                <a:ext cx="1236599" cy="269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Bedroom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245BB10-13C1-4311-A897-03270F948072}"/>
                  </a:ext>
                </a:extLst>
              </p:cNvPr>
              <p:cNvSpPr txBox="1"/>
              <p:nvPr/>
            </p:nvSpPr>
            <p:spPr>
              <a:xfrm>
                <a:off x="9707148" y="1195735"/>
                <a:ext cx="1236599" cy="269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Bedroom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1F5E941-CC97-47BF-AA43-853FF76E978B}"/>
                  </a:ext>
                </a:extLst>
              </p:cNvPr>
              <p:cNvSpPr txBox="1"/>
              <p:nvPr/>
            </p:nvSpPr>
            <p:spPr>
              <a:xfrm>
                <a:off x="7481410" y="3428088"/>
                <a:ext cx="1236599" cy="269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Bedroom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CB94F10-DBAD-49EE-ABC1-F9AB204EE3E1}"/>
                </a:ext>
              </a:extLst>
            </p:cNvPr>
            <p:cNvGrpSpPr/>
            <p:nvPr/>
          </p:nvGrpSpPr>
          <p:grpSpPr>
            <a:xfrm>
              <a:off x="4050236" y="1962733"/>
              <a:ext cx="7751647" cy="4438066"/>
              <a:chOff x="4754675" y="654916"/>
              <a:chExt cx="6721185" cy="3783417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69DCF9B-5100-4A4F-A8DE-E9C945CEB097}"/>
                  </a:ext>
                </a:extLst>
              </p:cNvPr>
              <p:cNvSpPr/>
              <p:nvPr/>
            </p:nvSpPr>
            <p:spPr>
              <a:xfrm>
                <a:off x="4754675" y="1190341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648316E-D6B3-485F-B297-EDC22BA919EC}"/>
                  </a:ext>
                </a:extLst>
              </p:cNvPr>
              <p:cNvSpPr/>
              <p:nvPr/>
            </p:nvSpPr>
            <p:spPr>
              <a:xfrm>
                <a:off x="4755897" y="3336147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E8A074C-0658-4374-A485-FD2800E270C4}"/>
                  </a:ext>
                </a:extLst>
              </p:cNvPr>
              <p:cNvSpPr/>
              <p:nvPr/>
            </p:nvSpPr>
            <p:spPr>
              <a:xfrm>
                <a:off x="11329556" y="3091695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CF0E87D-EA36-43C8-81EA-0BE7428F9A92}"/>
                  </a:ext>
                </a:extLst>
              </p:cNvPr>
              <p:cNvSpPr/>
              <p:nvPr/>
            </p:nvSpPr>
            <p:spPr>
              <a:xfrm>
                <a:off x="11329556" y="1059397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22059A2-22E6-456D-AFBB-F1A053B64FD1}"/>
                  </a:ext>
                </a:extLst>
              </p:cNvPr>
              <p:cNvSpPr/>
              <p:nvPr/>
            </p:nvSpPr>
            <p:spPr>
              <a:xfrm rot="5400000">
                <a:off x="5687363" y="4068886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4766A3D-7F80-4371-9E40-1A14547E2F33}"/>
                  </a:ext>
                </a:extLst>
              </p:cNvPr>
              <p:cNvSpPr/>
              <p:nvPr/>
            </p:nvSpPr>
            <p:spPr>
              <a:xfrm rot="5400000">
                <a:off x="8578485" y="4096957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D8047C4-44F4-4949-A317-82E4793A9DA4}"/>
                  </a:ext>
                </a:extLst>
              </p:cNvPr>
              <p:cNvSpPr/>
              <p:nvPr/>
            </p:nvSpPr>
            <p:spPr>
              <a:xfrm rot="5400000">
                <a:off x="7604757" y="4096957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07346D2-C42C-4E53-A228-EDFEBB59FB70}"/>
                  </a:ext>
                </a:extLst>
              </p:cNvPr>
              <p:cNvSpPr/>
              <p:nvPr/>
            </p:nvSpPr>
            <p:spPr>
              <a:xfrm rot="5400000">
                <a:off x="9784892" y="459844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D939C15-BA79-4439-AF34-772571512943}"/>
                  </a:ext>
                </a:extLst>
              </p:cNvPr>
              <p:cNvSpPr/>
              <p:nvPr/>
            </p:nvSpPr>
            <p:spPr>
              <a:xfrm rot="5400000">
                <a:off x="8644857" y="459844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F576FC2-BF69-4021-9990-70B4EF329C62}"/>
                  </a:ext>
                </a:extLst>
              </p:cNvPr>
              <p:cNvSpPr/>
              <p:nvPr/>
            </p:nvSpPr>
            <p:spPr>
              <a:xfrm rot="5400000">
                <a:off x="7546848" y="459844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5B097C9-094D-4A2D-9A48-902F973B7618}"/>
                  </a:ext>
                </a:extLst>
              </p:cNvPr>
              <p:cNvSpPr/>
              <p:nvPr/>
            </p:nvSpPr>
            <p:spPr>
              <a:xfrm rot="5400000">
                <a:off x="10670341" y="469198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28974C5-C54C-4051-9065-D74EBDC8E115}"/>
                  </a:ext>
                </a:extLst>
              </p:cNvPr>
              <p:cNvSpPr/>
              <p:nvPr/>
            </p:nvSpPr>
            <p:spPr>
              <a:xfrm rot="5400000">
                <a:off x="9878654" y="4070458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B17F950-A8C6-42DF-B04A-B895BA21CD7C}"/>
                  </a:ext>
                </a:extLst>
              </p:cNvPr>
              <p:cNvSpPr/>
              <p:nvPr/>
            </p:nvSpPr>
            <p:spPr>
              <a:xfrm rot="5400000">
                <a:off x="10764103" y="4079812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6F13808-2CC3-4FF4-8C4E-C39042EEBD0B}"/>
                  </a:ext>
                </a:extLst>
              </p:cNvPr>
              <p:cNvSpPr/>
              <p:nvPr/>
            </p:nvSpPr>
            <p:spPr>
              <a:xfrm>
                <a:off x="4754675" y="2248385"/>
                <a:ext cx="146304" cy="5364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06AEE3E-87A4-47B3-A42B-614682FC5121}"/>
              </a:ext>
            </a:extLst>
          </p:cNvPr>
          <p:cNvSpPr txBox="1"/>
          <p:nvPr/>
        </p:nvSpPr>
        <p:spPr>
          <a:xfrm>
            <a:off x="7531579" y="5893377"/>
            <a:ext cx="325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Meeting Place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B0F9AB-28B8-4379-BC9D-FC5FA23CCAA8}"/>
              </a:ext>
            </a:extLst>
          </p:cNvPr>
          <p:cNvSpPr txBox="1"/>
          <p:nvPr/>
        </p:nvSpPr>
        <p:spPr>
          <a:xfrm>
            <a:off x="0" y="45430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Narrow" panose="020B0606020202030204" pitchFamily="34" charset="0"/>
              </a:rPr>
              <a:t>Add a safe, outdoor meeting place for the family.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CE72A5F-4813-4DAA-BFC0-767D2515C99E}"/>
              </a:ext>
            </a:extLst>
          </p:cNvPr>
          <p:cNvSpPr/>
          <p:nvPr/>
        </p:nvSpPr>
        <p:spPr>
          <a:xfrm>
            <a:off x="3708285" y="1860809"/>
            <a:ext cx="81463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Away from the home.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E4585E4-E30C-4571-8E90-38E245EAEEF5}"/>
              </a:ext>
            </a:extLst>
          </p:cNvPr>
          <p:cNvSpPr/>
          <p:nvPr/>
        </p:nvSpPr>
        <p:spPr>
          <a:xfrm>
            <a:off x="6379828" y="3026031"/>
            <a:ext cx="37629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Where firefighters can see you.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008EA47-9C5D-4FD9-BC8E-DA08AA45F763}"/>
              </a:ext>
            </a:extLst>
          </p:cNvPr>
          <p:cNvSpPr/>
          <p:nvPr/>
        </p:nvSpPr>
        <p:spPr>
          <a:xfrm>
            <a:off x="737609" y="1861777"/>
            <a:ext cx="32604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It should be: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4415702-670A-42D0-AC39-DF291CB754A5}"/>
              </a:ext>
            </a:extLst>
          </p:cNvPr>
          <p:cNvGrpSpPr/>
          <p:nvPr/>
        </p:nvGrpSpPr>
        <p:grpSpPr>
          <a:xfrm>
            <a:off x="9546212" y="3893187"/>
            <a:ext cx="1727200" cy="2523410"/>
            <a:chOff x="342568" y="4064083"/>
            <a:chExt cx="1727200" cy="252341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48AEA9A-3EC6-4EF8-ADE1-4818F00FCF42}"/>
                </a:ext>
              </a:extLst>
            </p:cNvPr>
            <p:cNvSpPr/>
            <p:nvPr/>
          </p:nvSpPr>
          <p:spPr>
            <a:xfrm>
              <a:off x="646538" y="5058850"/>
              <a:ext cx="790234" cy="1528643"/>
            </a:xfrm>
            <a:custGeom>
              <a:avLst/>
              <a:gdLst>
                <a:gd name="connsiteX0" fmla="*/ 0 w 672824"/>
                <a:gd name="connsiteY0" fmla="*/ 0 h 1642938"/>
                <a:gd name="connsiteX1" fmla="*/ 672824 w 672824"/>
                <a:gd name="connsiteY1" fmla="*/ 0 h 1642938"/>
                <a:gd name="connsiteX2" fmla="*/ 672824 w 672824"/>
                <a:gd name="connsiteY2" fmla="*/ 1642938 h 1642938"/>
                <a:gd name="connsiteX3" fmla="*/ 0 w 672824"/>
                <a:gd name="connsiteY3" fmla="*/ 1642938 h 1642938"/>
                <a:gd name="connsiteX4" fmla="*/ 0 w 672824"/>
                <a:gd name="connsiteY4" fmla="*/ 0 h 1642938"/>
                <a:gd name="connsiteX0" fmla="*/ 166670 w 839494"/>
                <a:gd name="connsiteY0" fmla="*/ 0 h 1642938"/>
                <a:gd name="connsiteX1" fmla="*/ 839494 w 839494"/>
                <a:gd name="connsiteY1" fmla="*/ 0 h 1642938"/>
                <a:gd name="connsiteX2" fmla="*/ 839494 w 839494"/>
                <a:gd name="connsiteY2" fmla="*/ 1642938 h 1642938"/>
                <a:gd name="connsiteX3" fmla="*/ 166670 w 839494"/>
                <a:gd name="connsiteY3" fmla="*/ 1642938 h 1642938"/>
                <a:gd name="connsiteX4" fmla="*/ 0 w 839494"/>
                <a:gd name="connsiteY4" fmla="*/ 802790 h 1642938"/>
                <a:gd name="connsiteX5" fmla="*/ 166670 w 839494"/>
                <a:gd name="connsiteY5" fmla="*/ 0 h 1642938"/>
                <a:gd name="connsiteX0" fmla="*/ 166670 w 839573"/>
                <a:gd name="connsiteY0" fmla="*/ 0 h 1642938"/>
                <a:gd name="connsiteX1" fmla="*/ 839494 w 839573"/>
                <a:gd name="connsiteY1" fmla="*/ 0 h 1642938"/>
                <a:gd name="connsiteX2" fmla="*/ 685800 w 839573"/>
                <a:gd name="connsiteY2" fmla="*/ 844354 h 1642938"/>
                <a:gd name="connsiteX3" fmla="*/ 839494 w 839573"/>
                <a:gd name="connsiteY3" fmla="*/ 1642938 h 1642938"/>
                <a:gd name="connsiteX4" fmla="*/ 166670 w 839573"/>
                <a:gd name="connsiteY4" fmla="*/ 1642938 h 1642938"/>
                <a:gd name="connsiteX5" fmla="*/ 0 w 839573"/>
                <a:gd name="connsiteY5" fmla="*/ 802790 h 1642938"/>
                <a:gd name="connsiteX6" fmla="*/ 166670 w 839573"/>
                <a:gd name="connsiteY6" fmla="*/ 0 h 1642938"/>
                <a:gd name="connsiteX0" fmla="*/ 166670 w 839573"/>
                <a:gd name="connsiteY0" fmla="*/ 0 h 1644008"/>
                <a:gd name="connsiteX1" fmla="*/ 839494 w 839573"/>
                <a:gd name="connsiteY1" fmla="*/ 0 h 1644008"/>
                <a:gd name="connsiteX2" fmla="*/ 685800 w 839573"/>
                <a:gd name="connsiteY2" fmla="*/ 844354 h 1644008"/>
                <a:gd name="connsiteX3" fmla="*/ 839494 w 839573"/>
                <a:gd name="connsiteY3" fmla="*/ 1642938 h 1644008"/>
                <a:gd name="connsiteX4" fmla="*/ 540327 w 839573"/>
                <a:gd name="connsiteY4" fmla="*/ 1467808 h 1644008"/>
                <a:gd name="connsiteX5" fmla="*/ 166670 w 839573"/>
                <a:gd name="connsiteY5" fmla="*/ 1642938 h 1644008"/>
                <a:gd name="connsiteX6" fmla="*/ 0 w 839573"/>
                <a:gd name="connsiteY6" fmla="*/ 802790 h 1644008"/>
                <a:gd name="connsiteX7" fmla="*/ 166670 w 839573"/>
                <a:gd name="connsiteY7" fmla="*/ 0 h 1644008"/>
                <a:gd name="connsiteX0" fmla="*/ 274429 w 947332"/>
                <a:gd name="connsiteY0" fmla="*/ 0 h 1646458"/>
                <a:gd name="connsiteX1" fmla="*/ 947253 w 947332"/>
                <a:gd name="connsiteY1" fmla="*/ 0 h 1646458"/>
                <a:gd name="connsiteX2" fmla="*/ 793559 w 947332"/>
                <a:gd name="connsiteY2" fmla="*/ 844354 h 1646458"/>
                <a:gd name="connsiteX3" fmla="*/ 947253 w 947332"/>
                <a:gd name="connsiteY3" fmla="*/ 1642938 h 1646458"/>
                <a:gd name="connsiteX4" fmla="*/ 648086 w 947332"/>
                <a:gd name="connsiteY4" fmla="*/ 1467808 h 1646458"/>
                <a:gd name="connsiteX5" fmla="*/ 274429 w 947332"/>
                <a:gd name="connsiteY5" fmla="*/ 1642938 h 1646458"/>
                <a:gd name="connsiteX6" fmla="*/ 3850 w 947332"/>
                <a:gd name="connsiteY6" fmla="*/ 1550936 h 1646458"/>
                <a:gd name="connsiteX7" fmla="*/ 107759 w 947332"/>
                <a:gd name="connsiteY7" fmla="*/ 802790 h 1646458"/>
                <a:gd name="connsiteX8" fmla="*/ 274429 w 947332"/>
                <a:gd name="connsiteY8" fmla="*/ 0 h 1646458"/>
                <a:gd name="connsiteX0" fmla="*/ 274429 w 947332"/>
                <a:gd name="connsiteY0" fmla="*/ 0 h 1669608"/>
                <a:gd name="connsiteX1" fmla="*/ 947253 w 947332"/>
                <a:gd name="connsiteY1" fmla="*/ 0 h 1669608"/>
                <a:gd name="connsiteX2" fmla="*/ 793559 w 947332"/>
                <a:gd name="connsiteY2" fmla="*/ 844354 h 1669608"/>
                <a:gd name="connsiteX3" fmla="*/ 947253 w 947332"/>
                <a:gd name="connsiteY3" fmla="*/ 1642938 h 1669608"/>
                <a:gd name="connsiteX4" fmla="*/ 648086 w 947332"/>
                <a:gd name="connsiteY4" fmla="*/ 1467808 h 1669608"/>
                <a:gd name="connsiteX5" fmla="*/ 476359 w 947332"/>
                <a:gd name="connsiteY5" fmla="*/ 1669608 h 1669608"/>
                <a:gd name="connsiteX6" fmla="*/ 3850 w 947332"/>
                <a:gd name="connsiteY6" fmla="*/ 1550936 h 1669608"/>
                <a:gd name="connsiteX7" fmla="*/ 107759 w 947332"/>
                <a:gd name="connsiteY7" fmla="*/ 802790 h 1669608"/>
                <a:gd name="connsiteX8" fmla="*/ 274429 w 947332"/>
                <a:gd name="connsiteY8" fmla="*/ 0 h 1669608"/>
                <a:gd name="connsiteX0" fmla="*/ 272244 w 945147"/>
                <a:gd name="connsiteY0" fmla="*/ 0 h 1672561"/>
                <a:gd name="connsiteX1" fmla="*/ 945068 w 945147"/>
                <a:gd name="connsiteY1" fmla="*/ 0 h 1672561"/>
                <a:gd name="connsiteX2" fmla="*/ 791374 w 945147"/>
                <a:gd name="connsiteY2" fmla="*/ 844354 h 1672561"/>
                <a:gd name="connsiteX3" fmla="*/ 945068 w 945147"/>
                <a:gd name="connsiteY3" fmla="*/ 1642938 h 1672561"/>
                <a:gd name="connsiteX4" fmla="*/ 645901 w 945147"/>
                <a:gd name="connsiteY4" fmla="*/ 1467808 h 1672561"/>
                <a:gd name="connsiteX5" fmla="*/ 474174 w 945147"/>
                <a:gd name="connsiteY5" fmla="*/ 1669608 h 1672561"/>
                <a:gd name="connsiteX6" fmla="*/ 273214 w 945147"/>
                <a:gd name="connsiteY6" fmla="*/ 1445641 h 1672561"/>
                <a:gd name="connsiteX7" fmla="*/ 1665 w 945147"/>
                <a:gd name="connsiteY7" fmla="*/ 1550936 h 1672561"/>
                <a:gd name="connsiteX8" fmla="*/ 105574 w 945147"/>
                <a:gd name="connsiteY8" fmla="*/ 802790 h 1672561"/>
                <a:gd name="connsiteX9" fmla="*/ 272244 w 945147"/>
                <a:gd name="connsiteY9" fmla="*/ 0 h 1672561"/>
                <a:gd name="connsiteX0" fmla="*/ 347835 w 1020738"/>
                <a:gd name="connsiteY0" fmla="*/ 0 h 1700786"/>
                <a:gd name="connsiteX1" fmla="*/ 1020659 w 1020738"/>
                <a:gd name="connsiteY1" fmla="*/ 0 h 1700786"/>
                <a:gd name="connsiteX2" fmla="*/ 866965 w 1020738"/>
                <a:gd name="connsiteY2" fmla="*/ 844354 h 1700786"/>
                <a:gd name="connsiteX3" fmla="*/ 1020659 w 1020738"/>
                <a:gd name="connsiteY3" fmla="*/ 1642938 h 1700786"/>
                <a:gd name="connsiteX4" fmla="*/ 721492 w 1020738"/>
                <a:gd name="connsiteY4" fmla="*/ 1467808 h 1700786"/>
                <a:gd name="connsiteX5" fmla="*/ 549765 w 1020738"/>
                <a:gd name="connsiteY5" fmla="*/ 1669608 h 1700786"/>
                <a:gd name="connsiteX6" fmla="*/ 348805 w 1020738"/>
                <a:gd name="connsiteY6" fmla="*/ 1445641 h 1700786"/>
                <a:gd name="connsiteX7" fmla="*/ 1056 w 1020738"/>
                <a:gd name="connsiteY7" fmla="*/ 1669046 h 1700786"/>
                <a:gd name="connsiteX8" fmla="*/ 181165 w 1020738"/>
                <a:gd name="connsiteY8" fmla="*/ 802790 h 1700786"/>
                <a:gd name="connsiteX9" fmla="*/ 347835 w 1020738"/>
                <a:gd name="connsiteY9" fmla="*/ 0 h 1700786"/>
                <a:gd name="connsiteX0" fmla="*/ 346794 w 1019697"/>
                <a:gd name="connsiteY0" fmla="*/ 0 h 1700786"/>
                <a:gd name="connsiteX1" fmla="*/ 1019618 w 1019697"/>
                <a:gd name="connsiteY1" fmla="*/ 0 h 1700786"/>
                <a:gd name="connsiteX2" fmla="*/ 865924 w 1019697"/>
                <a:gd name="connsiteY2" fmla="*/ 844354 h 1700786"/>
                <a:gd name="connsiteX3" fmla="*/ 1019618 w 1019697"/>
                <a:gd name="connsiteY3" fmla="*/ 1642938 h 1700786"/>
                <a:gd name="connsiteX4" fmla="*/ 720451 w 1019697"/>
                <a:gd name="connsiteY4" fmla="*/ 1467808 h 1700786"/>
                <a:gd name="connsiteX5" fmla="*/ 548724 w 1019697"/>
                <a:gd name="connsiteY5" fmla="*/ 1669608 h 1700786"/>
                <a:gd name="connsiteX6" fmla="*/ 347764 w 1019697"/>
                <a:gd name="connsiteY6" fmla="*/ 1445641 h 1700786"/>
                <a:gd name="connsiteX7" fmla="*/ 15 w 1019697"/>
                <a:gd name="connsiteY7" fmla="*/ 1669046 h 1700786"/>
                <a:gd name="connsiteX8" fmla="*/ 180124 w 1019697"/>
                <a:gd name="connsiteY8" fmla="*/ 802790 h 1700786"/>
                <a:gd name="connsiteX9" fmla="*/ 346794 w 1019697"/>
                <a:gd name="connsiteY9" fmla="*/ 0 h 1700786"/>
                <a:gd name="connsiteX0" fmla="*/ 346794 w 1019697"/>
                <a:gd name="connsiteY0" fmla="*/ 0 h 1672561"/>
                <a:gd name="connsiteX1" fmla="*/ 1019618 w 1019697"/>
                <a:gd name="connsiteY1" fmla="*/ 0 h 1672561"/>
                <a:gd name="connsiteX2" fmla="*/ 865924 w 1019697"/>
                <a:gd name="connsiteY2" fmla="*/ 844354 h 1672561"/>
                <a:gd name="connsiteX3" fmla="*/ 1019618 w 1019697"/>
                <a:gd name="connsiteY3" fmla="*/ 1642938 h 1672561"/>
                <a:gd name="connsiteX4" fmla="*/ 720451 w 1019697"/>
                <a:gd name="connsiteY4" fmla="*/ 1467808 h 1672561"/>
                <a:gd name="connsiteX5" fmla="*/ 548724 w 1019697"/>
                <a:gd name="connsiteY5" fmla="*/ 1669608 h 1672561"/>
                <a:gd name="connsiteX6" fmla="*/ 347764 w 1019697"/>
                <a:gd name="connsiteY6" fmla="*/ 1445641 h 1672561"/>
                <a:gd name="connsiteX7" fmla="*/ 15 w 1019697"/>
                <a:gd name="connsiteY7" fmla="*/ 1669046 h 1672561"/>
                <a:gd name="connsiteX8" fmla="*/ 180124 w 1019697"/>
                <a:gd name="connsiteY8" fmla="*/ 802790 h 1672561"/>
                <a:gd name="connsiteX9" fmla="*/ 346794 w 1019697"/>
                <a:gd name="connsiteY9" fmla="*/ 0 h 1672561"/>
                <a:gd name="connsiteX0" fmla="*/ 346794 w 1019697"/>
                <a:gd name="connsiteY0" fmla="*/ 0 h 1676328"/>
                <a:gd name="connsiteX1" fmla="*/ 1019618 w 1019697"/>
                <a:gd name="connsiteY1" fmla="*/ 0 h 1676328"/>
                <a:gd name="connsiteX2" fmla="*/ 865924 w 1019697"/>
                <a:gd name="connsiteY2" fmla="*/ 844354 h 1676328"/>
                <a:gd name="connsiteX3" fmla="*/ 1019618 w 1019697"/>
                <a:gd name="connsiteY3" fmla="*/ 1642938 h 1676328"/>
                <a:gd name="connsiteX4" fmla="*/ 720451 w 1019697"/>
                <a:gd name="connsiteY4" fmla="*/ 1467808 h 1676328"/>
                <a:gd name="connsiteX5" fmla="*/ 548724 w 1019697"/>
                <a:gd name="connsiteY5" fmla="*/ 1673418 h 1676328"/>
                <a:gd name="connsiteX6" fmla="*/ 347764 w 1019697"/>
                <a:gd name="connsiteY6" fmla="*/ 1445641 h 1676328"/>
                <a:gd name="connsiteX7" fmla="*/ 15 w 1019697"/>
                <a:gd name="connsiteY7" fmla="*/ 1669046 h 1676328"/>
                <a:gd name="connsiteX8" fmla="*/ 180124 w 1019697"/>
                <a:gd name="connsiteY8" fmla="*/ 802790 h 1676328"/>
                <a:gd name="connsiteX9" fmla="*/ 346794 w 1019697"/>
                <a:gd name="connsiteY9" fmla="*/ 0 h 1676328"/>
                <a:gd name="connsiteX0" fmla="*/ 346794 w 1019697"/>
                <a:gd name="connsiteY0" fmla="*/ 0 h 1676328"/>
                <a:gd name="connsiteX1" fmla="*/ 1019618 w 1019697"/>
                <a:gd name="connsiteY1" fmla="*/ 0 h 1676328"/>
                <a:gd name="connsiteX2" fmla="*/ 865924 w 1019697"/>
                <a:gd name="connsiteY2" fmla="*/ 844354 h 1676328"/>
                <a:gd name="connsiteX3" fmla="*/ 1019618 w 1019697"/>
                <a:gd name="connsiteY3" fmla="*/ 1642938 h 1676328"/>
                <a:gd name="connsiteX4" fmla="*/ 720451 w 1019697"/>
                <a:gd name="connsiteY4" fmla="*/ 1467808 h 1676328"/>
                <a:gd name="connsiteX5" fmla="*/ 548724 w 1019697"/>
                <a:gd name="connsiteY5" fmla="*/ 1673418 h 1676328"/>
                <a:gd name="connsiteX6" fmla="*/ 347764 w 1019697"/>
                <a:gd name="connsiteY6" fmla="*/ 1445641 h 1676328"/>
                <a:gd name="connsiteX7" fmla="*/ 15 w 1019697"/>
                <a:gd name="connsiteY7" fmla="*/ 1669046 h 1676328"/>
                <a:gd name="connsiteX8" fmla="*/ 180124 w 1019697"/>
                <a:gd name="connsiteY8" fmla="*/ 802790 h 1676328"/>
                <a:gd name="connsiteX9" fmla="*/ 346794 w 1019697"/>
                <a:gd name="connsiteY9" fmla="*/ 0 h 1676328"/>
                <a:gd name="connsiteX0" fmla="*/ 346794 w 1019697"/>
                <a:gd name="connsiteY0" fmla="*/ 0 h 1673424"/>
                <a:gd name="connsiteX1" fmla="*/ 1019618 w 1019697"/>
                <a:gd name="connsiteY1" fmla="*/ 0 h 1673424"/>
                <a:gd name="connsiteX2" fmla="*/ 865924 w 1019697"/>
                <a:gd name="connsiteY2" fmla="*/ 844354 h 1673424"/>
                <a:gd name="connsiteX3" fmla="*/ 1019618 w 1019697"/>
                <a:gd name="connsiteY3" fmla="*/ 1642938 h 1673424"/>
                <a:gd name="connsiteX4" fmla="*/ 720451 w 1019697"/>
                <a:gd name="connsiteY4" fmla="*/ 1467808 h 1673424"/>
                <a:gd name="connsiteX5" fmla="*/ 548724 w 1019697"/>
                <a:gd name="connsiteY5" fmla="*/ 1673418 h 1673424"/>
                <a:gd name="connsiteX6" fmla="*/ 347764 w 1019697"/>
                <a:gd name="connsiteY6" fmla="*/ 1445641 h 1673424"/>
                <a:gd name="connsiteX7" fmla="*/ 15 w 1019697"/>
                <a:gd name="connsiteY7" fmla="*/ 1669046 h 1673424"/>
                <a:gd name="connsiteX8" fmla="*/ 180124 w 1019697"/>
                <a:gd name="connsiteY8" fmla="*/ 802790 h 1673424"/>
                <a:gd name="connsiteX9" fmla="*/ 346794 w 1019697"/>
                <a:gd name="connsiteY9" fmla="*/ 0 h 1673424"/>
                <a:gd name="connsiteX0" fmla="*/ 346794 w 1019697"/>
                <a:gd name="connsiteY0" fmla="*/ 0 h 1795342"/>
                <a:gd name="connsiteX1" fmla="*/ 1019618 w 1019697"/>
                <a:gd name="connsiteY1" fmla="*/ 0 h 1795342"/>
                <a:gd name="connsiteX2" fmla="*/ 865924 w 1019697"/>
                <a:gd name="connsiteY2" fmla="*/ 844354 h 1795342"/>
                <a:gd name="connsiteX3" fmla="*/ 1019618 w 1019697"/>
                <a:gd name="connsiteY3" fmla="*/ 1642938 h 1795342"/>
                <a:gd name="connsiteX4" fmla="*/ 720451 w 1019697"/>
                <a:gd name="connsiteY4" fmla="*/ 1467808 h 1795342"/>
                <a:gd name="connsiteX5" fmla="*/ 491574 w 1019697"/>
                <a:gd name="connsiteY5" fmla="*/ 1795338 h 1795342"/>
                <a:gd name="connsiteX6" fmla="*/ 347764 w 1019697"/>
                <a:gd name="connsiteY6" fmla="*/ 1445641 h 1795342"/>
                <a:gd name="connsiteX7" fmla="*/ 15 w 1019697"/>
                <a:gd name="connsiteY7" fmla="*/ 1669046 h 1795342"/>
                <a:gd name="connsiteX8" fmla="*/ 180124 w 1019697"/>
                <a:gd name="connsiteY8" fmla="*/ 802790 h 1795342"/>
                <a:gd name="connsiteX9" fmla="*/ 346794 w 1019697"/>
                <a:gd name="connsiteY9" fmla="*/ 0 h 1795342"/>
                <a:gd name="connsiteX0" fmla="*/ 346794 w 1019697"/>
                <a:gd name="connsiteY0" fmla="*/ 0 h 1795345"/>
                <a:gd name="connsiteX1" fmla="*/ 1019618 w 1019697"/>
                <a:gd name="connsiteY1" fmla="*/ 0 h 1795345"/>
                <a:gd name="connsiteX2" fmla="*/ 865924 w 1019697"/>
                <a:gd name="connsiteY2" fmla="*/ 844354 h 1795345"/>
                <a:gd name="connsiteX3" fmla="*/ 1019618 w 1019697"/>
                <a:gd name="connsiteY3" fmla="*/ 1642938 h 1795345"/>
                <a:gd name="connsiteX4" fmla="*/ 720451 w 1019697"/>
                <a:gd name="connsiteY4" fmla="*/ 1467808 h 1795345"/>
                <a:gd name="connsiteX5" fmla="*/ 491574 w 1019697"/>
                <a:gd name="connsiteY5" fmla="*/ 1795338 h 1795345"/>
                <a:gd name="connsiteX6" fmla="*/ 298234 w 1019697"/>
                <a:gd name="connsiteY6" fmla="*/ 1594231 h 1795345"/>
                <a:gd name="connsiteX7" fmla="*/ 15 w 1019697"/>
                <a:gd name="connsiteY7" fmla="*/ 1669046 h 1795345"/>
                <a:gd name="connsiteX8" fmla="*/ 180124 w 1019697"/>
                <a:gd name="connsiteY8" fmla="*/ 802790 h 1795345"/>
                <a:gd name="connsiteX9" fmla="*/ 346794 w 1019697"/>
                <a:gd name="connsiteY9" fmla="*/ 0 h 1795345"/>
                <a:gd name="connsiteX0" fmla="*/ 529666 w 1202569"/>
                <a:gd name="connsiteY0" fmla="*/ 0 h 1795345"/>
                <a:gd name="connsiteX1" fmla="*/ 1202490 w 1202569"/>
                <a:gd name="connsiteY1" fmla="*/ 0 h 1795345"/>
                <a:gd name="connsiteX2" fmla="*/ 1048796 w 1202569"/>
                <a:gd name="connsiteY2" fmla="*/ 844354 h 1795345"/>
                <a:gd name="connsiteX3" fmla="*/ 1202490 w 1202569"/>
                <a:gd name="connsiteY3" fmla="*/ 1642938 h 1795345"/>
                <a:gd name="connsiteX4" fmla="*/ 903323 w 1202569"/>
                <a:gd name="connsiteY4" fmla="*/ 1467808 h 1795345"/>
                <a:gd name="connsiteX5" fmla="*/ 674446 w 1202569"/>
                <a:gd name="connsiteY5" fmla="*/ 1795338 h 1795345"/>
                <a:gd name="connsiteX6" fmla="*/ 481106 w 1202569"/>
                <a:gd name="connsiteY6" fmla="*/ 1594231 h 1795345"/>
                <a:gd name="connsiteX7" fmla="*/ 7 w 1202569"/>
                <a:gd name="connsiteY7" fmla="*/ 1733816 h 1795345"/>
                <a:gd name="connsiteX8" fmla="*/ 362996 w 1202569"/>
                <a:gd name="connsiteY8" fmla="*/ 802790 h 1795345"/>
                <a:gd name="connsiteX9" fmla="*/ 529666 w 1202569"/>
                <a:gd name="connsiteY9" fmla="*/ 0 h 1795345"/>
                <a:gd name="connsiteX0" fmla="*/ 529666 w 1419660"/>
                <a:gd name="connsiteY0" fmla="*/ 0 h 1795345"/>
                <a:gd name="connsiteX1" fmla="*/ 1202490 w 1419660"/>
                <a:gd name="connsiteY1" fmla="*/ 0 h 1795345"/>
                <a:gd name="connsiteX2" fmla="*/ 1048796 w 1419660"/>
                <a:gd name="connsiteY2" fmla="*/ 844354 h 1795345"/>
                <a:gd name="connsiteX3" fmla="*/ 1419660 w 1419660"/>
                <a:gd name="connsiteY3" fmla="*/ 1791528 h 1795345"/>
                <a:gd name="connsiteX4" fmla="*/ 903323 w 1419660"/>
                <a:gd name="connsiteY4" fmla="*/ 1467808 h 1795345"/>
                <a:gd name="connsiteX5" fmla="*/ 674446 w 1419660"/>
                <a:gd name="connsiteY5" fmla="*/ 1795338 h 1795345"/>
                <a:gd name="connsiteX6" fmla="*/ 481106 w 1419660"/>
                <a:gd name="connsiteY6" fmla="*/ 1594231 h 1795345"/>
                <a:gd name="connsiteX7" fmla="*/ 7 w 1419660"/>
                <a:gd name="connsiteY7" fmla="*/ 1733816 h 1795345"/>
                <a:gd name="connsiteX8" fmla="*/ 362996 w 1419660"/>
                <a:gd name="connsiteY8" fmla="*/ 802790 h 1795345"/>
                <a:gd name="connsiteX9" fmla="*/ 529666 w 1419660"/>
                <a:gd name="connsiteY9" fmla="*/ 0 h 1795345"/>
                <a:gd name="connsiteX0" fmla="*/ 529666 w 1419660"/>
                <a:gd name="connsiteY0" fmla="*/ 0 h 1795345"/>
                <a:gd name="connsiteX1" fmla="*/ 1202490 w 1419660"/>
                <a:gd name="connsiteY1" fmla="*/ 0 h 1795345"/>
                <a:gd name="connsiteX2" fmla="*/ 1048796 w 1419660"/>
                <a:gd name="connsiteY2" fmla="*/ 844354 h 1795345"/>
                <a:gd name="connsiteX3" fmla="*/ 1419660 w 1419660"/>
                <a:gd name="connsiteY3" fmla="*/ 1791528 h 1795345"/>
                <a:gd name="connsiteX4" fmla="*/ 979523 w 1419660"/>
                <a:gd name="connsiteY4" fmla="*/ 1559248 h 1795345"/>
                <a:gd name="connsiteX5" fmla="*/ 674446 w 1419660"/>
                <a:gd name="connsiteY5" fmla="*/ 1795338 h 1795345"/>
                <a:gd name="connsiteX6" fmla="*/ 481106 w 1419660"/>
                <a:gd name="connsiteY6" fmla="*/ 1594231 h 1795345"/>
                <a:gd name="connsiteX7" fmla="*/ 7 w 1419660"/>
                <a:gd name="connsiteY7" fmla="*/ 1733816 h 1795345"/>
                <a:gd name="connsiteX8" fmla="*/ 362996 w 1419660"/>
                <a:gd name="connsiteY8" fmla="*/ 802790 h 1795345"/>
                <a:gd name="connsiteX9" fmla="*/ 529666 w 1419660"/>
                <a:gd name="connsiteY9" fmla="*/ 0 h 1795345"/>
                <a:gd name="connsiteX0" fmla="*/ 529666 w 1419660"/>
                <a:gd name="connsiteY0" fmla="*/ 179070 h 1974415"/>
                <a:gd name="connsiteX1" fmla="*/ 1126290 w 1419660"/>
                <a:gd name="connsiteY1" fmla="*/ 0 h 1974415"/>
                <a:gd name="connsiteX2" fmla="*/ 1048796 w 1419660"/>
                <a:gd name="connsiteY2" fmla="*/ 1023424 h 1974415"/>
                <a:gd name="connsiteX3" fmla="*/ 1419660 w 1419660"/>
                <a:gd name="connsiteY3" fmla="*/ 1970598 h 1974415"/>
                <a:gd name="connsiteX4" fmla="*/ 979523 w 1419660"/>
                <a:gd name="connsiteY4" fmla="*/ 1738318 h 1974415"/>
                <a:gd name="connsiteX5" fmla="*/ 674446 w 1419660"/>
                <a:gd name="connsiteY5" fmla="*/ 1974408 h 1974415"/>
                <a:gd name="connsiteX6" fmla="*/ 481106 w 1419660"/>
                <a:gd name="connsiteY6" fmla="*/ 1773301 h 1974415"/>
                <a:gd name="connsiteX7" fmla="*/ 7 w 1419660"/>
                <a:gd name="connsiteY7" fmla="*/ 1912886 h 1974415"/>
                <a:gd name="connsiteX8" fmla="*/ 362996 w 1419660"/>
                <a:gd name="connsiteY8" fmla="*/ 981860 h 1974415"/>
                <a:gd name="connsiteX9" fmla="*/ 529666 w 1419660"/>
                <a:gd name="connsiteY9" fmla="*/ 179070 h 1974415"/>
                <a:gd name="connsiteX0" fmla="*/ 693496 w 1419660"/>
                <a:gd name="connsiteY0" fmla="*/ 0 h 2008705"/>
                <a:gd name="connsiteX1" fmla="*/ 1126290 w 1419660"/>
                <a:gd name="connsiteY1" fmla="*/ 34290 h 2008705"/>
                <a:gd name="connsiteX2" fmla="*/ 1048796 w 1419660"/>
                <a:gd name="connsiteY2" fmla="*/ 1057714 h 2008705"/>
                <a:gd name="connsiteX3" fmla="*/ 1419660 w 1419660"/>
                <a:gd name="connsiteY3" fmla="*/ 2004888 h 2008705"/>
                <a:gd name="connsiteX4" fmla="*/ 979523 w 1419660"/>
                <a:gd name="connsiteY4" fmla="*/ 1772608 h 2008705"/>
                <a:gd name="connsiteX5" fmla="*/ 674446 w 1419660"/>
                <a:gd name="connsiteY5" fmla="*/ 2008698 h 2008705"/>
                <a:gd name="connsiteX6" fmla="*/ 481106 w 1419660"/>
                <a:gd name="connsiteY6" fmla="*/ 1807591 h 2008705"/>
                <a:gd name="connsiteX7" fmla="*/ 7 w 1419660"/>
                <a:gd name="connsiteY7" fmla="*/ 1947176 h 2008705"/>
                <a:gd name="connsiteX8" fmla="*/ 362996 w 1419660"/>
                <a:gd name="connsiteY8" fmla="*/ 1016150 h 2008705"/>
                <a:gd name="connsiteX9" fmla="*/ 693496 w 1419660"/>
                <a:gd name="connsiteY9" fmla="*/ 0 h 2008705"/>
                <a:gd name="connsiteX0" fmla="*/ 693494 w 1419658"/>
                <a:gd name="connsiteY0" fmla="*/ 0 h 2008705"/>
                <a:gd name="connsiteX1" fmla="*/ 1126288 w 1419658"/>
                <a:gd name="connsiteY1" fmla="*/ 34290 h 2008705"/>
                <a:gd name="connsiteX2" fmla="*/ 1048794 w 1419658"/>
                <a:gd name="connsiteY2" fmla="*/ 1057714 h 2008705"/>
                <a:gd name="connsiteX3" fmla="*/ 1419658 w 1419658"/>
                <a:gd name="connsiteY3" fmla="*/ 2004888 h 2008705"/>
                <a:gd name="connsiteX4" fmla="*/ 979521 w 1419658"/>
                <a:gd name="connsiteY4" fmla="*/ 1772608 h 2008705"/>
                <a:gd name="connsiteX5" fmla="*/ 674444 w 1419658"/>
                <a:gd name="connsiteY5" fmla="*/ 2008698 h 2008705"/>
                <a:gd name="connsiteX6" fmla="*/ 481104 w 1419658"/>
                <a:gd name="connsiteY6" fmla="*/ 1807591 h 2008705"/>
                <a:gd name="connsiteX7" fmla="*/ 5 w 1419658"/>
                <a:gd name="connsiteY7" fmla="*/ 1947176 h 2008705"/>
                <a:gd name="connsiteX8" fmla="*/ 583974 w 1419658"/>
                <a:gd name="connsiteY8" fmla="*/ 924710 h 2008705"/>
                <a:gd name="connsiteX9" fmla="*/ 693494 w 1419658"/>
                <a:gd name="connsiteY9" fmla="*/ 0 h 2008705"/>
                <a:gd name="connsiteX0" fmla="*/ 693494 w 1419658"/>
                <a:gd name="connsiteY0" fmla="*/ 0 h 2008705"/>
                <a:gd name="connsiteX1" fmla="*/ 1126288 w 1419658"/>
                <a:gd name="connsiteY1" fmla="*/ 34290 h 2008705"/>
                <a:gd name="connsiteX2" fmla="*/ 1018314 w 1419658"/>
                <a:gd name="connsiteY2" fmla="*/ 871024 h 2008705"/>
                <a:gd name="connsiteX3" fmla="*/ 1419658 w 1419658"/>
                <a:gd name="connsiteY3" fmla="*/ 2004888 h 2008705"/>
                <a:gd name="connsiteX4" fmla="*/ 979521 w 1419658"/>
                <a:gd name="connsiteY4" fmla="*/ 1772608 h 2008705"/>
                <a:gd name="connsiteX5" fmla="*/ 674444 w 1419658"/>
                <a:gd name="connsiteY5" fmla="*/ 2008698 h 2008705"/>
                <a:gd name="connsiteX6" fmla="*/ 481104 w 1419658"/>
                <a:gd name="connsiteY6" fmla="*/ 1807591 h 2008705"/>
                <a:gd name="connsiteX7" fmla="*/ 5 w 1419658"/>
                <a:gd name="connsiteY7" fmla="*/ 1947176 h 2008705"/>
                <a:gd name="connsiteX8" fmla="*/ 583974 w 1419658"/>
                <a:gd name="connsiteY8" fmla="*/ 924710 h 2008705"/>
                <a:gd name="connsiteX9" fmla="*/ 693494 w 1419658"/>
                <a:gd name="connsiteY9" fmla="*/ 0 h 2008705"/>
                <a:gd name="connsiteX0" fmla="*/ 693494 w 1419658"/>
                <a:gd name="connsiteY0" fmla="*/ 0 h 2008705"/>
                <a:gd name="connsiteX1" fmla="*/ 1126288 w 1419658"/>
                <a:gd name="connsiteY1" fmla="*/ 34290 h 2008705"/>
                <a:gd name="connsiteX2" fmla="*/ 1018314 w 1419658"/>
                <a:gd name="connsiteY2" fmla="*/ 871024 h 2008705"/>
                <a:gd name="connsiteX3" fmla="*/ 1419658 w 1419658"/>
                <a:gd name="connsiteY3" fmla="*/ 2004888 h 2008705"/>
                <a:gd name="connsiteX4" fmla="*/ 979521 w 1419658"/>
                <a:gd name="connsiteY4" fmla="*/ 1772608 h 2008705"/>
                <a:gd name="connsiteX5" fmla="*/ 674444 w 1419658"/>
                <a:gd name="connsiteY5" fmla="*/ 2008698 h 2008705"/>
                <a:gd name="connsiteX6" fmla="*/ 481104 w 1419658"/>
                <a:gd name="connsiteY6" fmla="*/ 1807591 h 2008705"/>
                <a:gd name="connsiteX7" fmla="*/ 5 w 1419658"/>
                <a:gd name="connsiteY7" fmla="*/ 1947176 h 2008705"/>
                <a:gd name="connsiteX8" fmla="*/ 583974 w 1419658"/>
                <a:gd name="connsiteY8" fmla="*/ 924710 h 2008705"/>
                <a:gd name="connsiteX9" fmla="*/ 693494 w 1419658"/>
                <a:gd name="connsiteY9" fmla="*/ 0 h 2008705"/>
                <a:gd name="connsiteX0" fmla="*/ 464897 w 1191061"/>
                <a:gd name="connsiteY0" fmla="*/ 0 h 2008705"/>
                <a:gd name="connsiteX1" fmla="*/ 897691 w 1191061"/>
                <a:gd name="connsiteY1" fmla="*/ 34290 h 2008705"/>
                <a:gd name="connsiteX2" fmla="*/ 789717 w 1191061"/>
                <a:gd name="connsiteY2" fmla="*/ 871024 h 2008705"/>
                <a:gd name="connsiteX3" fmla="*/ 1191061 w 1191061"/>
                <a:gd name="connsiteY3" fmla="*/ 2004888 h 2008705"/>
                <a:gd name="connsiteX4" fmla="*/ 750924 w 1191061"/>
                <a:gd name="connsiteY4" fmla="*/ 1772608 h 2008705"/>
                <a:gd name="connsiteX5" fmla="*/ 445847 w 1191061"/>
                <a:gd name="connsiteY5" fmla="*/ 2008698 h 2008705"/>
                <a:gd name="connsiteX6" fmla="*/ 252507 w 1191061"/>
                <a:gd name="connsiteY6" fmla="*/ 1807591 h 2008705"/>
                <a:gd name="connsiteX7" fmla="*/ 8 w 1191061"/>
                <a:gd name="connsiteY7" fmla="*/ 1954796 h 2008705"/>
                <a:gd name="connsiteX8" fmla="*/ 355377 w 1191061"/>
                <a:gd name="connsiteY8" fmla="*/ 924710 h 2008705"/>
                <a:gd name="connsiteX9" fmla="*/ 464897 w 1191061"/>
                <a:gd name="connsiteY9" fmla="*/ 0 h 2008705"/>
                <a:gd name="connsiteX0" fmla="*/ 464897 w 1191061"/>
                <a:gd name="connsiteY0" fmla="*/ 0 h 2008706"/>
                <a:gd name="connsiteX1" fmla="*/ 897691 w 1191061"/>
                <a:gd name="connsiteY1" fmla="*/ 34290 h 2008706"/>
                <a:gd name="connsiteX2" fmla="*/ 789717 w 1191061"/>
                <a:gd name="connsiteY2" fmla="*/ 871024 h 2008706"/>
                <a:gd name="connsiteX3" fmla="*/ 1191061 w 1191061"/>
                <a:gd name="connsiteY3" fmla="*/ 2004888 h 2008706"/>
                <a:gd name="connsiteX4" fmla="*/ 750924 w 1191061"/>
                <a:gd name="connsiteY4" fmla="*/ 1772608 h 2008706"/>
                <a:gd name="connsiteX5" fmla="*/ 445847 w 1191061"/>
                <a:gd name="connsiteY5" fmla="*/ 2008698 h 2008706"/>
                <a:gd name="connsiteX6" fmla="*/ 382047 w 1191061"/>
                <a:gd name="connsiteY6" fmla="*/ 1826641 h 2008706"/>
                <a:gd name="connsiteX7" fmla="*/ 8 w 1191061"/>
                <a:gd name="connsiteY7" fmla="*/ 1954796 h 2008706"/>
                <a:gd name="connsiteX8" fmla="*/ 355377 w 1191061"/>
                <a:gd name="connsiteY8" fmla="*/ 924710 h 2008706"/>
                <a:gd name="connsiteX9" fmla="*/ 464897 w 1191061"/>
                <a:gd name="connsiteY9" fmla="*/ 0 h 2008706"/>
                <a:gd name="connsiteX0" fmla="*/ 464897 w 1191061"/>
                <a:gd name="connsiteY0" fmla="*/ 0 h 2023945"/>
                <a:gd name="connsiteX1" fmla="*/ 897691 w 1191061"/>
                <a:gd name="connsiteY1" fmla="*/ 34290 h 2023945"/>
                <a:gd name="connsiteX2" fmla="*/ 789717 w 1191061"/>
                <a:gd name="connsiteY2" fmla="*/ 871024 h 2023945"/>
                <a:gd name="connsiteX3" fmla="*/ 1191061 w 1191061"/>
                <a:gd name="connsiteY3" fmla="*/ 2004888 h 2023945"/>
                <a:gd name="connsiteX4" fmla="*/ 750924 w 1191061"/>
                <a:gd name="connsiteY4" fmla="*/ 1772608 h 2023945"/>
                <a:gd name="connsiteX5" fmla="*/ 506807 w 1191061"/>
                <a:gd name="connsiteY5" fmla="*/ 2023938 h 2023945"/>
                <a:gd name="connsiteX6" fmla="*/ 382047 w 1191061"/>
                <a:gd name="connsiteY6" fmla="*/ 1826641 h 2023945"/>
                <a:gd name="connsiteX7" fmla="*/ 8 w 1191061"/>
                <a:gd name="connsiteY7" fmla="*/ 1954796 h 2023945"/>
                <a:gd name="connsiteX8" fmla="*/ 355377 w 1191061"/>
                <a:gd name="connsiteY8" fmla="*/ 924710 h 2023945"/>
                <a:gd name="connsiteX9" fmla="*/ 464897 w 1191061"/>
                <a:gd name="connsiteY9" fmla="*/ 0 h 2023945"/>
                <a:gd name="connsiteX0" fmla="*/ 464897 w 1046281"/>
                <a:gd name="connsiteY0" fmla="*/ 0 h 2023945"/>
                <a:gd name="connsiteX1" fmla="*/ 897691 w 1046281"/>
                <a:gd name="connsiteY1" fmla="*/ 34290 h 2023945"/>
                <a:gd name="connsiteX2" fmla="*/ 789717 w 1046281"/>
                <a:gd name="connsiteY2" fmla="*/ 871024 h 2023945"/>
                <a:gd name="connsiteX3" fmla="*/ 1046281 w 1046281"/>
                <a:gd name="connsiteY3" fmla="*/ 2016318 h 2023945"/>
                <a:gd name="connsiteX4" fmla="*/ 750924 w 1046281"/>
                <a:gd name="connsiteY4" fmla="*/ 1772608 h 2023945"/>
                <a:gd name="connsiteX5" fmla="*/ 506807 w 1046281"/>
                <a:gd name="connsiteY5" fmla="*/ 2023938 h 2023945"/>
                <a:gd name="connsiteX6" fmla="*/ 382047 w 1046281"/>
                <a:gd name="connsiteY6" fmla="*/ 1826641 h 2023945"/>
                <a:gd name="connsiteX7" fmla="*/ 8 w 1046281"/>
                <a:gd name="connsiteY7" fmla="*/ 1954796 h 2023945"/>
                <a:gd name="connsiteX8" fmla="*/ 355377 w 1046281"/>
                <a:gd name="connsiteY8" fmla="*/ 924710 h 2023945"/>
                <a:gd name="connsiteX9" fmla="*/ 464897 w 1046281"/>
                <a:gd name="connsiteY9" fmla="*/ 0 h 202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281" h="2023945">
                  <a:moveTo>
                    <a:pt x="464897" y="0"/>
                  </a:moveTo>
                  <a:lnTo>
                    <a:pt x="897691" y="34290"/>
                  </a:lnTo>
                  <a:cubicBezTo>
                    <a:pt x="901878" y="308814"/>
                    <a:pt x="785530" y="596500"/>
                    <a:pt x="789717" y="871024"/>
                  </a:cubicBezTo>
                  <a:cubicBezTo>
                    <a:pt x="828248" y="1328989"/>
                    <a:pt x="912500" y="1638363"/>
                    <a:pt x="1046281" y="2016318"/>
                  </a:cubicBezTo>
                  <a:cubicBezTo>
                    <a:pt x="953486" y="2034141"/>
                    <a:pt x="843719" y="1754785"/>
                    <a:pt x="750924" y="1772608"/>
                  </a:cubicBezTo>
                  <a:lnTo>
                    <a:pt x="506807" y="2023938"/>
                  </a:lnTo>
                  <a:cubicBezTo>
                    <a:pt x="487238" y="2025323"/>
                    <a:pt x="460799" y="1846420"/>
                    <a:pt x="382047" y="1826641"/>
                  </a:cubicBezTo>
                  <a:cubicBezTo>
                    <a:pt x="303295" y="1806862"/>
                    <a:pt x="13343" y="1983198"/>
                    <a:pt x="8" y="1954796"/>
                  </a:cubicBezTo>
                  <a:cubicBezTo>
                    <a:pt x="-1897" y="1975924"/>
                    <a:pt x="355308" y="1158954"/>
                    <a:pt x="355377" y="924710"/>
                  </a:cubicBezTo>
                  <a:lnTo>
                    <a:pt x="464897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5E7090F-4D1A-4DDE-B3C5-7D93B5BC4C72}"/>
                </a:ext>
              </a:extLst>
            </p:cNvPr>
            <p:cNvSpPr/>
            <p:nvPr/>
          </p:nvSpPr>
          <p:spPr>
            <a:xfrm>
              <a:off x="342568" y="4064083"/>
              <a:ext cx="1727200" cy="1071836"/>
            </a:xfrm>
            <a:custGeom>
              <a:avLst/>
              <a:gdLst>
                <a:gd name="connsiteX0" fmla="*/ 0 w 2216862"/>
                <a:gd name="connsiteY0" fmla="*/ 903410 h 1806820"/>
                <a:gd name="connsiteX1" fmla="*/ 1108431 w 2216862"/>
                <a:gd name="connsiteY1" fmla="*/ 0 h 1806820"/>
                <a:gd name="connsiteX2" fmla="*/ 2216862 w 2216862"/>
                <a:gd name="connsiteY2" fmla="*/ 903410 h 1806820"/>
                <a:gd name="connsiteX3" fmla="*/ 1108431 w 2216862"/>
                <a:gd name="connsiteY3" fmla="*/ 1806820 h 1806820"/>
                <a:gd name="connsiteX4" fmla="*/ 0 w 2216862"/>
                <a:gd name="connsiteY4" fmla="*/ 903410 h 1806820"/>
                <a:gd name="connsiteX0" fmla="*/ 15055 w 2231917"/>
                <a:gd name="connsiteY0" fmla="*/ 912261 h 1815671"/>
                <a:gd name="connsiteX1" fmla="*/ 523636 w 2231917"/>
                <a:gd name="connsiteY1" fmla="*/ 477956 h 1815671"/>
                <a:gd name="connsiteX2" fmla="*/ 1123486 w 2231917"/>
                <a:gd name="connsiteY2" fmla="*/ 8851 h 1815671"/>
                <a:gd name="connsiteX3" fmla="*/ 2231917 w 2231917"/>
                <a:gd name="connsiteY3" fmla="*/ 912261 h 1815671"/>
                <a:gd name="connsiteX4" fmla="*/ 1123486 w 2231917"/>
                <a:gd name="connsiteY4" fmla="*/ 1815671 h 1815671"/>
                <a:gd name="connsiteX5" fmla="*/ 15055 w 2231917"/>
                <a:gd name="connsiteY5" fmla="*/ 912261 h 1815671"/>
                <a:gd name="connsiteX0" fmla="*/ 15055 w 2253040"/>
                <a:gd name="connsiteY0" fmla="*/ 912261 h 1828820"/>
                <a:gd name="connsiteX1" fmla="*/ 523636 w 2253040"/>
                <a:gd name="connsiteY1" fmla="*/ 477956 h 1828820"/>
                <a:gd name="connsiteX2" fmla="*/ 1123486 w 2253040"/>
                <a:gd name="connsiteY2" fmla="*/ 8851 h 1828820"/>
                <a:gd name="connsiteX3" fmla="*/ 2231917 w 2253040"/>
                <a:gd name="connsiteY3" fmla="*/ 912261 h 1828820"/>
                <a:gd name="connsiteX4" fmla="*/ 1708200 w 2253040"/>
                <a:gd name="connsiteY4" fmla="*/ 1413139 h 1828820"/>
                <a:gd name="connsiteX5" fmla="*/ 1123486 w 2253040"/>
                <a:gd name="connsiteY5" fmla="*/ 1815671 h 1828820"/>
                <a:gd name="connsiteX6" fmla="*/ 15055 w 2253040"/>
                <a:gd name="connsiteY6" fmla="*/ 912261 h 1828820"/>
                <a:gd name="connsiteX0" fmla="*/ 15055 w 2330184"/>
                <a:gd name="connsiteY0" fmla="*/ 904327 h 1820886"/>
                <a:gd name="connsiteX1" fmla="*/ 523636 w 2330184"/>
                <a:gd name="connsiteY1" fmla="*/ 470022 h 1820886"/>
                <a:gd name="connsiteX2" fmla="*/ 1123486 w 2330184"/>
                <a:gd name="connsiteY2" fmla="*/ 917 h 1820886"/>
                <a:gd name="connsiteX3" fmla="*/ 2248526 w 2330184"/>
                <a:gd name="connsiteY3" fmla="*/ 366113 h 1820886"/>
                <a:gd name="connsiteX4" fmla="*/ 2231917 w 2330184"/>
                <a:gd name="connsiteY4" fmla="*/ 904327 h 1820886"/>
                <a:gd name="connsiteX5" fmla="*/ 1708200 w 2330184"/>
                <a:gd name="connsiteY5" fmla="*/ 1405205 h 1820886"/>
                <a:gd name="connsiteX6" fmla="*/ 1123486 w 2330184"/>
                <a:gd name="connsiteY6" fmla="*/ 1807737 h 1820886"/>
                <a:gd name="connsiteX7" fmla="*/ 15055 w 2330184"/>
                <a:gd name="connsiteY7" fmla="*/ 904327 h 1820886"/>
                <a:gd name="connsiteX0" fmla="*/ 97778 w 2412907"/>
                <a:gd name="connsiteY0" fmla="*/ 904327 h 1808479"/>
                <a:gd name="connsiteX1" fmla="*/ 606359 w 2412907"/>
                <a:gd name="connsiteY1" fmla="*/ 470022 h 1808479"/>
                <a:gd name="connsiteX2" fmla="*/ 1206209 w 2412907"/>
                <a:gd name="connsiteY2" fmla="*/ 917 h 1808479"/>
                <a:gd name="connsiteX3" fmla="*/ 2331249 w 2412907"/>
                <a:gd name="connsiteY3" fmla="*/ 366113 h 1808479"/>
                <a:gd name="connsiteX4" fmla="*/ 2314640 w 2412907"/>
                <a:gd name="connsiteY4" fmla="*/ 904327 h 1808479"/>
                <a:gd name="connsiteX5" fmla="*/ 1790923 w 2412907"/>
                <a:gd name="connsiteY5" fmla="*/ 1405205 h 1808479"/>
                <a:gd name="connsiteX6" fmla="*/ 1206209 w 2412907"/>
                <a:gd name="connsiteY6" fmla="*/ 1807737 h 1808479"/>
                <a:gd name="connsiteX7" fmla="*/ 107595 w 2412907"/>
                <a:gd name="connsiteY7" fmla="*/ 1488331 h 1808479"/>
                <a:gd name="connsiteX8" fmla="*/ 97778 w 2412907"/>
                <a:gd name="connsiteY8" fmla="*/ 904327 h 1808479"/>
                <a:gd name="connsiteX0" fmla="*/ 97778 w 2412907"/>
                <a:gd name="connsiteY0" fmla="*/ 650643 h 1554795"/>
                <a:gd name="connsiteX1" fmla="*/ 606359 w 2412907"/>
                <a:gd name="connsiteY1" fmla="*/ 216338 h 1554795"/>
                <a:gd name="connsiteX2" fmla="*/ 1393245 w 2412907"/>
                <a:gd name="connsiteY2" fmla="*/ 17397 h 1554795"/>
                <a:gd name="connsiteX3" fmla="*/ 2331249 w 2412907"/>
                <a:gd name="connsiteY3" fmla="*/ 112429 h 1554795"/>
                <a:gd name="connsiteX4" fmla="*/ 2314640 w 2412907"/>
                <a:gd name="connsiteY4" fmla="*/ 650643 h 1554795"/>
                <a:gd name="connsiteX5" fmla="*/ 1790923 w 2412907"/>
                <a:gd name="connsiteY5" fmla="*/ 1151521 h 1554795"/>
                <a:gd name="connsiteX6" fmla="*/ 1206209 w 2412907"/>
                <a:gd name="connsiteY6" fmla="*/ 1554053 h 1554795"/>
                <a:gd name="connsiteX7" fmla="*/ 107595 w 2412907"/>
                <a:gd name="connsiteY7" fmla="*/ 1234647 h 1554795"/>
                <a:gd name="connsiteX8" fmla="*/ 97778 w 2412907"/>
                <a:gd name="connsiteY8" fmla="*/ 650643 h 1554795"/>
                <a:gd name="connsiteX0" fmla="*/ 43144 w 2482964"/>
                <a:gd name="connsiteY0" fmla="*/ 463607 h 1554795"/>
                <a:gd name="connsiteX1" fmla="*/ 676416 w 2482964"/>
                <a:gd name="connsiteY1" fmla="*/ 216338 h 1554795"/>
                <a:gd name="connsiteX2" fmla="*/ 1463302 w 2482964"/>
                <a:gd name="connsiteY2" fmla="*/ 17397 h 1554795"/>
                <a:gd name="connsiteX3" fmla="*/ 2401306 w 2482964"/>
                <a:gd name="connsiteY3" fmla="*/ 112429 h 1554795"/>
                <a:gd name="connsiteX4" fmla="*/ 2384697 w 2482964"/>
                <a:gd name="connsiteY4" fmla="*/ 650643 h 1554795"/>
                <a:gd name="connsiteX5" fmla="*/ 1860980 w 2482964"/>
                <a:gd name="connsiteY5" fmla="*/ 1151521 h 1554795"/>
                <a:gd name="connsiteX6" fmla="*/ 1276266 w 2482964"/>
                <a:gd name="connsiteY6" fmla="*/ 1554053 h 1554795"/>
                <a:gd name="connsiteX7" fmla="*/ 177652 w 2482964"/>
                <a:gd name="connsiteY7" fmla="*/ 1234647 h 1554795"/>
                <a:gd name="connsiteX8" fmla="*/ 43144 w 2482964"/>
                <a:gd name="connsiteY8" fmla="*/ 463607 h 1554795"/>
                <a:gd name="connsiteX0" fmla="*/ 43144 w 2478002"/>
                <a:gd name="connsiteY0" fmla="*/ 463607 h 1554795"/>
                <a:gd name="connsiteX1" fmla="*/ 676416 w 2478002"/>
                <a:gd name="connsiteY1" fmla="*/ 216338 h 1554795"/>
                <a:gd name="connsiteX2" fmla="*/ 1463302 w 2478002"/>
                <a:gd name="connsiteY2" fmla="*/ 17397 h 1554795"/>
                <a:gd name="connsiteX3" fmla="*/ 2401306 w 2478002"/>
                <a:gd name="connsiteY3" fmla="*/ 112429 h 1554795"/>
                <a:gd name="connsiteX4" fmla="*/ 2363915 w 2478002"/>
                <a:gd name="connsiteY4" fmla="*/ 941588 h 1554795"/>
                <a:gd name="connsiteX5" fmla="*/ 1860980 w 2478002"/>
                <a:gd name="connsiteY5" fmla="*/ 1151521 h 1554795"/>
                <a:gd name="connsiteX6" fmla="*/ 1276266 w 2478002"/>
                <a:gd name="connsiteY6" fmla="*/ 1554053 h 1554795"/>
                <a:gd name="connsiteX7" fmla="*/ 177652 w 2478002"/>
                <a:gd name="connsiteY7" fmla="*/ 1234647 h 1554795"/>
                <a:gd name="connsiteX8" fmla="*/ 43144 w 2478002"/>
                <a:gd name="connsiteY8" fmla="*/ 463607 h 1554795"/>
                <a:gd name="connsiteX0" fmla="*/ 43144 w 2478002"/>
                <a:gd name="connsiteY0" fmla="*/ 463607 h 1556333"/>
                <a:gd name="connsiteX1" fmla="*/ 676416 w 2478002"/>
                <a:gd name="connsiteY1" fmla="*/ 216338 h 1556333"/>
                <a:gd name="connsiteX2" fmla="*/ 1463302 w 2478002"/>
                <a:gd name="connsiteY2" fmla="*/ 17397 h 1556333"/>
                <a:gd name="connsiteX3" fmla="*/ 2401306 w 2478002"/>
                <a:gd name="connsiteY3" fmla="*/ 112429 h 1556333"/>
                <a:gd name="connsiteX4" fmla="*/ 2363915 w 2478002"/>
                <a:gd name="connsiteY4" fmla="*/ 941588 h 1556333"/>
                <a:gd name="connsiteX5" fmla="*/ 1798635 w 2478002"/>
                <a:gd name="connsiteY5" fmla="*/ 1338557 h 1556333"/>
                <a:gd name="connsiteX6" fmla="*/ 1276266 w 2478002"/>
                <a:gd name="connsiteY6" fmla="*/ 1554053 h 1556333"/>
                <a:gd name="connsiteX7" fmla="*/ 177652 w 2478002"/>
                <a:gd name="connsiteY7" fmla="*/ 1234647 h 1556333"/>
                <a:gd name="connsiteX8" fmla="*/ 43144 w 2478002"/>
                <a:gd name="connsiteY8" fmla="*/ 463607 h 1556333"/>
                <a:gd name="connsiteX0" fmla="*/ 43144 w 2478002"/>
                <a:gd name="connsiteY0" fmla="*/ 463607 h 1426772"/>
                <a:gd name="connsiteX1" fmla="*/ 676416 w 2478002"/>
                <a:gd name="connsiteY1" fmla="*/ 216338 h 1426772"/>
                <a:gd name="connsiteX2" fmla="*/ 1463302 w 2478002"/>
                <a:gd name="connsiteY2" fmla="*/ 17397 h 1426772"/>
                <a:gd name="connsiteX3" fmla="*/ 2401306 w 2478002"/>
                <a:gd name="connsiteY3" fmla="*/ 112429 h 1426772"/>
                <a:gd name="connsiteX4" fmla="*/ 2363915 w 2478002"/>
                <a:gd name="connsiteY4" fmla="*/ 941588 h 1426772"/>
                <a:gd name="connsiteX5" fmla="*/ 1798635 w 2478002"/>
                <a:gd name="connsiteY5" fmla="*/ 1338557 h 1426772"/>
                <a:gd name="connsiteX6" fmla="*/ 964539 w 2478002"/>
                <a:gd name="connsiteY6" fmla="*/ 1387798 h 1426772"/>
                <a:gd name="connsiteX7" fmla="*/ 177652 w 2478002"/>
                <a:gd name="connsiteY7" fmla="*/ 1234647 h 1426772"/>
                <a:gd name="connsiteX8" fmla="*/ 43144 w 2478002"/>
                <a:gd name="connsiteY8" fmla="*/ 463607 h 1426772"/>
                <a:gd name="connsiteX0" fmla="*/ 43144 w 2370679"/>
                <a:gd name="connsiteY0" fmla="*/ 449825 h 1412990"/>
                <a:gd name="connsiteX1" fmla="*/ 676416 w 2370679"/>
                <a:gd name="connsiteY1" fmla="*/ 202556 h 1412990"/>
                <a:gd name="connsiteX2" fmla="*/ 1463302 w 2370679"/>
                <a:gd name="connsiteY2" fmla="*/ 3615 h 1412990"/>
                <a:gd name="connsiteX3" fmla="*/ 2193487 w 2370679"/>
                <a:gd name="connsiteY3" fmla="*/ 327247 h 1412990"/>
                <a:gd name="connsiteX4" fmla="*/ 2363915 w 2370679"/>
                <a:gd name="connsiteY4" fmla="*/ 927806 h 1412990"/>
                <a:gd name="connsiteX5" fmla="*/ 1798635 w 2370679"/>
                <a:gd name="connsiteY5" fmla="*/ 1324775 h 1412990"/>
                <a:gd name="connsiteX6" fmla="*/ 964539 w 2370679"/>
                <a:gd name="connsiteY6" fmla="*/ 1374016 h 1412990"/>
                <a:gd name="connsiteX7" fmla="*/ 177652 w 2370679"/>
                <a:gd name="connsiteY7" fmla="*/ 1220865 h 1412990"/>
                <a:gd name="connsiteX8" fmla="*/ 43144 w 2370679"/>
                <a:gd name="connsiteY8" fmla="*/ 449825 h 1412990"/>
                <a:gd name="connsiteX0" fmla="*/ 38529 w 2366064"/>
                <a:gd name="connsiteY0" fmla="*/ 505126 h 1468291"/>
                <a:gd name="connsiteX1" fmla="*/ 609455 w 2366064"/>
                <a:gd name="connsiteY1" fmla="*/ 91602 h 1468291"/>
                <a:gd name="connsiteX2" fmla="*/ 1458687 w 2366064"/>
                <a:gd name="connsiteY2" fmla="*/ 58916 h 1468291"/>
                <a:gd name="connsiteX3" fmla="*/ 2188872 w 2366064"/>
                <a:gd name="connsiteY3" fmla="*/ 382548 h 1468291"/>
                <a:gd name="connsiteX4" fmla="*/ 2359300 w 2366064"/>
                <a:gd name="connsiteY4" fmla="*/ 983107 h 1468291"/>
                <a:gd name="connsiteX5" fmla="*/ 1794020 w 2366064"/>
                <a:gd name="connsiteY5" fmla="*/ 1380076 h 1468291"/>
                <a:gd name="connsiteX6" fmla="*/ 959924 w 2366064"/>
                <a:gd name="connsiteY6" fmla="*/ 1429317 h 1468291"/>
                <a:gd name="connsiteX7" fmla="*/ 173037 w 2366064"/>
                <a:gd name="connsiteY7" fmla="*/ 1276166 h 1468291"/>
                <a:gd name="connsiteX8" fmla="*/ 38529 w 2366064"/>
                <a:gd name="connsiteY8" fmla="*/ 505126 h 146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6064" h="1468291">
                  <a:moveTo>
                    <a:pt x="38529" y="505126"/>
                  </a:moveTo>
                  <a:cubicBezTo>
                    <a:pt x="111265" y="307699"/>
                    <a:pt x="424717" y="242170"/>
                    <a:pt x="609455" y="91602"/>
                  </a:cubicBezTo>
                  <a:cubicBezTo>
                    <a:pt x="794194" y="-58966"/>
                    <a:pt x="1195451" y="10425"/>
                    <a:pt x="1458687" y="58916"/>
                  </a:cubicBezTo>
                  <a:cubicBezTo>
                    <a:pt x="1721923" y="107407"/>
                    <a:pt x="2004134" y="231980"/>
                    <a:pt x="2188872" y="382548"/>
                  </a:cubicBezTo>
                  <a:cubicBezTo>
                    <a:pt x="2373611" y="533116"/>
                    <a:pt x="2376618" y="813389"/>
                    <a:pt x="2359300" y="983107"/>
                  </a:cubicBezTo>
                  <a:cubicBezTo>
                    <a:pt x="2341982" y="1152825"/>
                    <a:pt x="1978759" y="1229508"/>
                    <a:pt x="1794020" y="1380076"/>
                  </a:cubicBezTo>
                  <a:cubicBezTo>
                    <a:pt x="1609282" y="1530644"/>
                    <a:pt x="1230088" y="1446635"/>
                    <a:pt x="959924" y="1429317"/>
                  </a:cubicBezTo>
                  <a:cubicBezTo>
                    <a:pt x="689760" y="1411999"/>
                    <a:pt x="357776" y="1426734"/>
                    <a:pt x="173037" y="1276166"/>
                  </a:cubicBezTo>
                  <a:cubicBezTo>
                    <a:pt x="-11701" y="1125598"/>
                    <a:pt x="-34207" y="702553"/>
                    <a:pt x="38529" y="505126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cxnSp>
        <p:nvCxnSpPr>
          <p:cNvPr id="41" name="Connector: Curved 40">
            <a:extLst>
              <a:ext uri="{FF2B5EF4-FFF2-40B4-BE49-F238E27FC236}">
                <a16:creationId xmlns:a16="http://schemas.microsoft.com/office/drawing/2014/main" id="{40F5B997-E088-4842-BD93-1CDDACA73E3B}"/>
              </a:ext>
            </a:extLst>
          </p:cNvPr>
          <p:cNvCxnSpPr>
            <a:cxnSpLocks/>
          </p:cNvCxnSpPr>
          <p:nvPr/>
        </p:nvCxnSpPr>
        <p:spPr>
          <a:xfrm>
            <a:off x="8372187" y="4437745"/>
            <a:ext cx="1492956" cy="1236217"/>
          </a:xfrm>
          <a:prstGeom prst="curvedConnector3">
            <a:avLst/>
          </a:prstGeom>
          <a:ln w="7620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42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39" grpId="0"/>
      <p:bldP spid="40" grpId="0"/>
      <p:bldP spid="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1B0676-CD8E-4E8B-964F-D526ACAC06E3}"/>
              </a:ext>
            </a:extLst>
          </p:cNvPr>
          <p:cNvSpPr/>
          <p:nvPr/>
        </p:nvSpPr>
        <p:spPr>
          <a:xfrm>
            <a:off x="0" y="0"/>
            <a:ext cx="12192000" cy="15052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404D6-3038-4B3C-B965-25EEFC8B239E}"/>
              </a:ext>
            </a:extLst>
          </p:cNvPr>
          <p:cNvSpPr/>
          <p:nvPr/>
        </p:nvSpPr>
        <p:spPr>
          <a:xfrm>
            <a:off x="0" y="1505215"/>
            <a:ext cx="12192000" cy="54180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gency FB" panose="020B05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8F42C-B7D6-419F-A10C-E91981C3E8F1}"/>
              </a:ext>
            </a:extLst>
          </p:cNvPr>
          <p:cNvSpPr txBox="1"/>
          <p:nvPr/>
        </p:nvSpPr>
        <p:spPr>
          <a:xfrm>
            <a:off x="0" y="45430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 Narrow" panose="020B0606020202030204" pitchFamily="34" charset="0"/>
              </a:rPr>
              <a:t>Where will your meeting place be?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642C85-1DFB-497A-A95C-E3DFBB2A03AE}"/>
              </a:ext>
            </a:extLst>
          </p:cNvPr>
          <p:cNvGrpSpPr/>
          <p:nvPr/>
        </p:nvGrpSpPr>
        <p:grpSpPr>
          <a:xfrm>
            <a:off x="8157437" y="2996771"/>
            <a:ext cx="4103583" cy="3456044"/>
            <a:chOff x="8157437" y="2996771"/>
            <a:chExt cx="4103583" cy="3456044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F55EF83-CEE5-4933-977F-06C366236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3860" y="3866133"/>
              <a:ext cx="3313093" cy="2586682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EB3B08D-FB75-4FCE-885C-DD2D33FDB2CE}"/>
                </a:ext>
              </a:extLst>
            </p:cNvPr>
            <p:cNvSpPr txBox="1"/>
            <p:nvPr/>
          </p:nvSpPr>
          <p:spPr>
            <a:xfrm>
              <a:off x="8157437" y="2996771"/>
              <a:ext cx="4103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 neighbor’s house?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F415649-2DCE-4472-8076-0ECF4D73D767}"/>
              </a:ext>
            </a:extLst>
          </p:cNvPr>
          <p:cNvGrpSpPr/>
          <p:nvPr/>
        </p:nvGrpSpPr>
        <p:grpSpPr>
          <a:xfrm>
            <a:off x="4175501" y="1810067"/>
            <a:ext cx="2313769" cy="3448149"/>
            <a:chOff x="4175501" y="1810067"/>
            <a:chExt cx="2313769" cy="344814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46B095C-0C72-4492-BFF3-BDD65E5D1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1881" y="2635624"/>
              <a:ext cx="1348467" cy="2622592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6A68F35-4C3B-432C-BDB8-A5FEBC71F963}"/>
                </a:ext>
              </a:extLst>
            </p:cNvPr>
            <p:cNvSpPr txBox="1"/>
            <p:nvPr/>
          </p:nvSpPr>
          <p:spPr>
            <a:xfrm>
              <a:off x="4175501" y="1810067"/>
              <a:ext cx="2313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 mailbox?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9AA09E7-3AED-4EA1-8B28-FA17C9E7311A}"/>
              </a:ext>
            </a:extLst>
          </p:cNvPr>
          <p:cNvGrpSpPr/>
          <p:nvPr/>
        </p:nvGrpSpPr>
        <p:grpSpPr>
          <a:xfrm>
            <a:off x="6129087" y="2403950"/>
            <a:ext cx="2650466" cy="3465362"/>
            <a:chOff x="6129087" y="2403950"/>
            <a:chExt cx="2650466" cy="34653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C129D1E-1025-4A3B-A519-618F94A0B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2357" y="3246718"/>
              <a:ext cx="1360328" cy="2622594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E5A56C9-A30E-4DD3-B714-D03486D6F865}"/>
                </a:ext>
              </a:extLst>
            </p:cNvPr>
            <p:cNvSpPr txBox="1"/>
            <p:nvPr/>
          </p:nvSpPr>
          <p:spPr>
            <a:xfrm>
              <a:off x="6129087" y="2403950"/>
              <a:ext cx="26504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 lamppost 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EE050D6-50EF-4B3D-8B31-B75FC85152C3}"/>
              </a:ext>
            </a:extLst>
          </p:cNvPr>
          <p:cNvGrpSpPr/>
          <p:nvPr/>
        </p:nvGrpSpPr>
        <p:grpSpPr>
          <a:xfrm>
            <a:off x="2412824" y="2515829"/>
            <a:ext cx="1758805" cy="3452344"/>
            <a:chOff x="2412824" y="2515829"/>
            <a:chExt cx="1758805" cy="345234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07C3E43-5D67-440D-8EA1-A55CDA0FC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8239" y="3274719"/>
              <a:ext cx="1404720" cy="2693454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67708BD-57C3-4FFF-A177-D84BC9BC2560}"/>
                </a:ext>
              </a:extLst>
            </p:cNvPr>
            <p:cNvSpPr txBox="1"/>
            <p:nvPr/>
          </p:nvSpPr>
          <p:spPr>
            <a:xfrm>
              <a:off x="2412824" y="2515829"/>
              <a:ext cx="17588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 rock 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0329C43-244F-4503-81EA-366060AD9172}"/>
              </a:ext>
            </a:extLst>
          </p:cNvPr>
          <p:cNvGrpSpPr/>
          <p:nvPr/>
        </p:nvGrpSpPr>
        <p:grpSpPr>
          <a:xfrm>
            <a:off x="415047" y="1877757"/>
            <a:ext cx="1612091" cy="3471952"/>
            <a:chOff x="415047" y="1877757"/>
            <a:chExt cx="1612091" cy="347195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0C70A4A-9DDA-4502-8121-410ADD7B5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047" y="2727116"/>
              <a:ext cx="1368855" cy="2622593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26BC10C-F717-4464-8185-01ADDB02842B}"/>
                </a:ext>
              </a:extLst>
            </p:cNvPr>
            <p:cNvSpPr txBox="1"/>
            <p:nvPr/>
          </p:nvSpPr>
          <p:spPr>
            <a:xfrm>
              <a:off x="415047" y="1877757"/>
              <a:ext cx="16120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 tree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160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ECEAA7-6AC5-45DD-B9F9-9B79E486E60B}"/>
              </a:ext>
            </a:extLst>
          </p:cNvPr>
          <p:cNvSpPr/>
          <p:nvPr/>
        </p:nvSpPr>
        <p:spPr>
          <a:xfrm>
            <a:off x="0" y="2343808"/>
            <a:ext cx="12192000" cy="451419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E2276C-C41F-4CFE-917E-DE9C0FC03B3D}"/>
              </a:ext>
            </a:extLst>
          </p:cNvPr>
          <p:cNvSpPr/>
          <p:nvPr/>
        </p:nvSpPr>
        <p:spPr>
          <a:xfrm>
            <a:off x="0" y="1318524"/>
            <a:ext cx="12192000" cy="14112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gency FB" panose="020B0503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229CDE-8033-49E7-9A66-7428585D0754}"/>
              </a:ext>
            </a:extLst>
          </p:cNvPr>
          <p:cNvSpPr/>
          <p:nvPr/>
        </p:nvSpPr>
        <p:spPr>
          <a:xfrm>
            <a:off x="0" y="0"/>
            <a:ext cx="12192000" cy="153238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FE8785B-BE85-4943-A238-F214760B24BF}"/>
              </a:ext>
            </a:extLst>
          </p:cNvPr>
          <p:cNvSpPr txBox="1">
            <a:spLocks/>
          </p:cNvSpPr>
          <p:nvPr/>
        </p:nvSpPr>
        <p:spPr>
          <a:xfrm>
            <a:off x="522719" y="433882"/>
            <a:ext cx="12149312" cy="884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800" b="1" dirty="0">
                <a:latin typeface="Arial Narrow" panose="020B0606020202030204" pitchFamily="34" charset="0"/>
              </a:rPr>
              <a:t>Make Your Home Escape Plan</a:t>
            </a:r>
            <a:endParaRPr lang="en-US" sz="4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2282C9-5979-470B-80FE-E8118A634F08}"/>
              </a:ext>
            </a:extLst>
          </p:cNvPr>
          <p:cNvSpPr txBox="1">
            <a:spLocks/>
          </p:cNvSpPr>
          <p:nvPr/>
        </p:nvSpPr>
        <p:spPr>
          <a:xfrm>
            <a:off x="522719" y="3106770"/>
            <a:ext cx="5030916" cy="8735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latin typeface="Arial Narrow" panose="020B0606020202030204" pitchFamily="34" charset="0"/>
              </a:rPr>
              <a:t>Practice your plan.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0D602E2-AE1F-4A4A-AE6F-F0EABA3431DB}"/>
              </a:ext>
            </a:extLst>
          </p:cNvPr>
          <p:cNvSpPr txBox="1">
            <a:spLocks/>
          </p:cNvSpPr>
          <p:nvPr/>
        </p:nvSpPr>
        <p:spPr>
          <a:xfrm>
            <a:off x="522719" y="1759022"/>
            <a:ext cx="11596254" cy="6400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Step 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5FACC3-B7FB-497F-8C1B-6ACFE3A15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569" y="1478807"/>
            <a:ext cx="4513183" cy="45142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B5652E6-FFFB-495A-A2C1-C2295F8697A6}"/>
              </a:ext>
            </a:extLst>
          </p:cNvPr>
          <p:cNvSpPr txBox="1">
            <a:spLocks/>
          </p:cNvSpPr>
          <p:nvPr/>
        </p:nvSpPr>
        <p:spPr>
          <a:xfrm>
            <a:off x="522719" y="4603739"/>
            <a:ext cx="5030916" cy="9488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latin typeface="Arial Narrow" panose="020B0606020202030204" pitchFamily="34" charset="0"/>
              </a:rPr>
              <a:t>for the whole family.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7A7B0DE-738D-4CD4-A781-D3CE99CFD661}"/>
              </a:ext>
            </a:extLst>
          </p:cNvPr>
          <p:cNvSpPr txBox="1">
            <a:spLocks/>
          </p:cNvSpPr>
          <p:nvPr/>
        </p:nvSpPr>
        <p:spPr>
          <a:xfrm>
            <a:off x="522719" y="3839385"/>
            <a:ext cx="5030916" cy="8735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latin typeface="Arial Narrow" panose="020B0606020202030204" pitchFamily="34" charset="0"/>
              </a:rPr>
              <a:t>Have a </a:t>
            </a:r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fire drill</a:t>
            </a:r>
            <a:endParaRPr lang="en-US" sz="4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19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5CBF5B-9C6D-4858-BDEB-4DC142DCBCD8}"/>
              </a:ext>
            </a:extLst>
          </p:cNvPr>
          <p:cNvSpPr/>
          <p:nvPr/>
        </p:nvSpPr>
        <p:spPr>
          <a:xfrm>
            <a:off x="0" y="5320628"/>
            <a:ext cx="12192000" cy="15373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E62F31-7186-4D8E-ADE9-E62BFA97FD54}"/>
              </a:ext>
            </a:extLst>
          </p:cNvPr>
          <p:cNvSpPr/>
          <p:nvPr/>
        </p:nvSpPr>
        <p:spPr>
          <a:xfrm>
            <a:off x="0" y="1537371"/>
            <a:ext cx="12192000" cy="404362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EFB5FB-ACB0-4FCE-B9B3-78A4E451B0C7}"/>
              </a:ext>
            </a:extLst>
          </p:cNvPr>
          <p:cNvSpPr/>
          <p:nvPr/>
        </p:nvSpPr>
        <p:spPr>
          <a:xfrm>
            <a:off x="0" y="-279400"/>
            <a:ext cx="12192000" cy="18167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7A4C95-6149-459B-826A-3BA475325200}"/>
              </a:ext>
            </a:extLst>
          </p:cNvPr>
          <p:cNvSpPr txBox="1"/>
          <p:nvPr/>
        </p:nvSpPr>
        <p:spPr>
          <a:xfrm>
            <a:off x="0" y="435582"/>
            <a:ext cx="12192001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4800" b="1" dirty="0">
                <a:latin typeface="Arial Narrow" panose="020B0606020202030204" pitchFamily="34" charset="0"/>
              </a:rPr>
              <a:t>Safety Challenge #1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98BC642-585F-4C56-B45D-F5487FA2F142}"/>
              </a:ext>
            </a:extLst>
          </p:cNvPr>
          <p:cNvSpPr txBox="1">
            <a:spLocks/>
          </p:cNvSpPr>
          <p:nvPr/>
        </p:nvSpPr>
        <p:spPr>
          <a:xfrm>
            <a:off x="0" y="2699095"/>
            <a:ext cx="12192000" cy="7604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you have 1 to 3 minutes to escape. </a:t>
            </a:r>
          </a:p>
          <a:p>
            <a:endParaRPr lang="en-US" sz="4800" b="1" dirty="0">
              <a:latin typeface="Arial Narrow" panose="020B0606020202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FFB1DB-3224-442C-8242-866C0DCDD6B8}"/>
              </a:ext>
            </a:extLst>
          </p:cNvPr>
          <p:cNvSpPr txBox="1">
            <a:spLocks/>
          </p:cNvSpPr>
          <p:nvPr/>
        </p:nvSpPr>
        <p:spPr>
          <a:xfrm>
            <a:off x="1" y="3654161"/>
            <a:ext cx="12191999" cy="7111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Arial Narrow" panose="020B0606020202030204" pitchFamily="34" charset="0"/>
              </a:rPr>
              <a:t>Challenge everyone to get out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B98E21-250A-41D0-B96D-24AC5BD2E237}"/>
              </a:ext>
            </a:extLst>
          </p:cNvPr>
          <p:cNvSpPr txBox="1"/>
          <p:nvPr/>
        </p:nvSpPr>
        <p:spPr>
          <a:xfrm>
            <a:off x="0" y="5480366"/>
            <a:ext cx="12192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US" sz="1800" b="1" dirty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rial Narrow" panose="020B0606020202030204" pitchFamily="34" charset="0"/>
              </a:rPr>
              <a:t>Practice with a timer until everyone can get out fast.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859381F-C2C8-4CB3-AAC3-E3DA97C263B7}"/>
              </a:ext>
            </a:extLst>
          </p:cNvPr>
          <p:cNvSpPr txBox="1">
            <a:spLocks/>
          </p:cNvSpPr>
          <p:nvPr/>
        </p:nvSpPr>
        <p:spPr>
          <a:xfrm>
            <a:off x="0" y="1979513"/>
            <a:ext cx="12192000" cy="6751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If there is a fire, </a:t>
            </a:r>
            <a:endParaRPr lang="en-US" sz="4800" b="1" dirty="0">
              <a:latin typeface="Arial Narrow" panose="020B060602020203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0A3E734-BBFC-408D-8A96-F071111BCD9D}"/>
              </a:ext>
            </a:extLst>
          </p:cNvPr>
          <p:cNvSpPr txBox="1">
            <a:spLocks/>
          </p:cNvSpPr>
          <p:nvPr/>
        </p:nvSpPr>
        <p:spPr>
          <a:xfrm>
            <a:off x="0" y="4339829"/>
            <a:ext cx="12192000" cy="760414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Arial Narrow" panose="020B0606020202030204" pitchFamily="34" charset="0"/>
              </a:rPr>
              <a:t>of the house in </a:t>
            </a:r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2 minutes </a:t>
            </a:r>
            <a:r>
              <a:rPr lang="en-US" sz="4800" b="1" dirty="0">
                <a:latin typeface="Arial Narrow" panose="020B0606020202030204" pitchFamily="34" charset="0"/>
              </a:rPr>
              <a:t>or less.</a:t>
            </a:r>
          </a:p>
          <a:p>
            <a:endParaRPr lang="en-US" sz="4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02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7" grpId="0"/>
      <p:bldP spid="11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5CBF5B-9C6D-4858-BDEB-4DC142DCBCD8}"/>
              </a:ext>
            </a:extLst>
          </p:cNvPr>
          <p:cNvSpPr/>
          <p:nvPr/>
        </p:nvSpPr>
        <p:spPr>
          <a:xfrm>
            <a:off x="0" y="5320628"/>
            <a:ext cx="12192000" cy="15373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E62F31-7186-4D8E-ADE9-E62BFA97FD54}"/>
              </a:ext>
            </a:extLst>
          </p:cNvPr>
          <p:cNvSpPr/>
          <p:nvPr/>
        </p:nvSpPr>
        <p:spPr>
          <a:xfrm>
            <a:off x="0" y="1537371"/>
            <a:ext cx="12192000" cy="404362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EFB5FB-ACB0-4FCE-B9B3-78A4E451B0C7}"/>
              </a:ext>
            </a:extLst>
          </p:cNvPr>
          <p:cNvSpPr/>
          <p:nvPr/>
        </p:nvSpPr>
        <p:spPr>
          <a:xfrm>
            <a:off x="0" y="0"/>
            <a:ext cx="12192000" cy="15373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7A4C95-6149-459B-826A-3BA475325200}"/>
              </a:ext>
            </a:extLst>
          </p:cNvPr>
          <p:cNvSpPr txBox="1"/>
          <p:nvPr/>
        </p:nvSpPr>
        <p:spPr>
          <a:xfrm>
            <a:off x="0" y="435582"/>
            <a:ext cx="12192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4800" b="1" dirty="0">
                <a:latin typeface="Arial Narrow" panose="020B0606020202030204" pitchFamily="34" charset="0"/>
              </a:rPr>
              <a:t>Safety Challenge #2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98BC642-585F-4C56-B45D-F5487FA2F142}"/>
              </a:ext>
            </a:extLst>
          </p:cNvPr>
          <p:cNvSpPr txBox="1">
            <a:spLocks/>
          </p:cNvSpPr>
          <p:nvPr/>
        </p:nvSpPr>
        <p:spPr>
          <a:xfrm>
            <a:off x="0" y="2066925"/>
            <a:ext cx="12192000" cy="13620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Practice escaping at night, when it’s dark. </a:t>
            </a:r>
          </a:p>
          <a:p>
            <a:endParaRPr lang="en-US" sz="4800" b="1" dirty="0">
              <a:latin typeface="Arial Narrow" panose="020B0606020202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FFB1DB-3224-442C-8242-866C0DCDD6B8}"/>
              </a:ext>
            </a:extLst>
          </p:cNvPr>
          <p:cNvSpPr txBox="1">
            <a:spLocks/>
          </p:cNvSpPr>
          <p:nvPr/>
        </p:nvSpPr>
        <p:spPr>
          <a:xfrm>
            <a:off x="0" y="4249269"/>
            <a:ext cx="12191999" cy="8880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latin typeface="Arial Narrow" panose="020B0606020202030204" pitchFamily="34" charset="0"/>
              </a:rPr>
              <a:t>in </a:t>
            </a:r>
            <a:r>
              <a:rPr lang="en-US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2 minutes </a:t>
            </a:r>
            <a:r>
              <a:rPr lang="en-US" sz="5400" b="1" dirty="0">
                <a:latin typeface="Arial Narrow" panose="020B0606020202030204" pitchFamily="34" charset="0"/>
              </a:rPr>
              <a:t>or less.</a:t>
            </a:r>
          </a:p>
          <a:p>
            <a:pPr marL="0" indent="0">
              <a:buNone/>
            </a:pPr>
            <a:endParaRPr lang="en-US" sz="4800" b="1" dirty="0">
              <a:latin typeface="Arial Narrow" panose="020B0606020202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B98E21-250A-41D0-B96D-24AC5BD2E237}"/>
              </a:ext>
            </a:extLst>
          </p:cNvPr>
          <p:cNvSpPr txBox="1"/>
          <p:nvPr/>
        </p:nvSpPr>
        <p:spPr>
          <a:xfrm>
            <a:off x="0" y="5480366"/>
            <a:ext cx="12192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US" sz="1800" b="1" dirty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rial Narrow" panose="020B0606020202030204" pitchFamily="34" charset="0"/>
              </a:rPr>
              <a:t>Practice with a timer until everyone can get out fast.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D043336-A7C6-4351-9EC0-6ADCF67FC1DF}"/>
              </a:ext>
            </a:extLst>
          </p:cNvPr>
          <p:cNvSpPr txBox="1">
            <a:spLocks/>
          </p:cNvSpPr>
          <p:nvPr/>
        </p:nvSpPr>
        <p:spPr>
          <a:xfrm>
            <a:off x="0" y="3435204"/>
            <a:ext cx="12192000" cy="9557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latin typeface="Arial Narrow" panose="020B0606020202030204" pitchFamily="34" charset="0"/>
              </a:rPr>
              <a:t>Everyone has to get out </a:t>
            </a:r>
            <a:endParaRPr lang="en-US" sz="4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1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7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5CBF5B-9C6D-4858-BDEB-4DC142DCBCD8}"/>
              </a:ext>
            </a:extLst>
          </p:cNvPr>
          <p:cNvSpPr/>
          <p:nvPr/>
        </p:nvSpPr>
        <p:spPr>
          <a:xfrm>
            <a:off x="0" y="5320628"/>
            <a:ext cx="12192000" cy="15373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E62F31-7186-4D8E-ADE9-E62BFA97FD54}"/>
              </a:ext>
            </a:extLst>
          </p:cNvPr>
          <p:cNvSpPr/>
          <p:nvPr/>
        </p:nvSpPr>
        <p:spPr>
          <a:xfrm>
            <a:off x="0" y="1254862"/>
            <a:ext cx="12192000" cy="449823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EFB5FB-ACB0-4FCE-B9B3-78A4E451B0C7}"/>
              </a:ext>
            </a:extLst>
          </p:cNvPr>
          <p:cNvSpPr/>
          <p:nvPr/>
        </p:nvSpPr>
        <p:spPr>
          <a:xfrm>
            <a:off x="0" y="0"/>
            <a:ext cx="12192000" cy="1347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7A4C95-6149-459B-826A-3BA475325200}"/>
              </a:ext>
            </a:extLst>
          </p:cNvPr>
          <p:cNvSpPr txBox="1"/>
          <p:nvPr/>
        </p:nvSpPr>
        <p:spPr>
          <a:xfrm>
            <a:off x="0" y="264127"/>
            <a:ext cx="12192001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4800" b="1" dirty="0">
                <a:latin typeface="Arial Narrow" panose="020B0606020202030204" pitchFamily="34" charset="0"/>
              </a:rPr>
              <a:t>Safety Challenge #3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B98E21-250A-41D0-B96D-24AC5BD2E237}"/>
              </a:ext>
            </a:extLst>
          </p:cNvPr>
          <p:cNvSpPr txBox="1"/>
          <p:nvPr/>
        </p:nvSpPr>
        <p:spPr>
          <a:xfrm>
            <a:off x="0" y="5659745"/>
            <a:ext cx="12192000" cy="9848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US" sz="1800" b="1" dirty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en-US" sz="4000" b="1" dirty="0">
                <a:latin typeface="Arial Narrow" panose="020B0606020202030204" pitchFamily="34" charset="0"/>
              </a:rPr>
              <a:t>Use the hashtag: #practicetheplan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6423A50-295B-4D12-800D-CD922BC71E7B}"/>
              </a:ext>
            </a:extLst>
          </p:cNvPr>
          <p:cNvSpPr txBox="1">
            <a:spLocks/>
          </p:cNvSpPr>
          <p:nvPr/>
        </p:nvSpPr>
        <p:spPr>
          <a:xfrm>
            <a:off x="635000" y="1717046"/>
            <a:ext cx="10515600" cy="603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1143000" algn="l"/>
              </a:tabLst>
            </a:pPr>
            <a:r>
              <a:rPr lang="en-US" sz="4000" b="1" dirty="0">
                <a:latin typeface="Arial Narrow" panose="020B0606020202030204" pitchFamily="34" charset="0"/>
              </a:rPr>
              <a:t>Take a picture of your family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A864CC1-3618-4915-8192-0FDE353E28AB}"/>
              </a:ext>
            </a:extLst>
          </p:cNvPr>
          <p:cNvSpPr txBox="1">
            <a:spLocks/>
          </p:cNvSpPr>
          <p:nvPr/>
        </p:nvSpPr>
        <p:spPr>
          <a:xfrm>
            <a:off x="635000" y="3549961"/>
            <a:ext cx="5905500" cy="5648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1143000" algn="l"/>
              </a:tabLst>
            </a:pPr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fire department.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FF0B40-666E-4F66-9D06-A8C814689866}"/>
              </a:ext>
            </a:extLst>
          </p:cNvPr>
          <p:cNvSpPr txBox="1"/>
          <p:nvPr/>
        </p:nvSpPr>
        <p:spPr>
          <a:xfrm>
            <a:off x="2343150" y="7460896"/>
            <a:ext cx="610362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hashtag not consistent with the hashtag in the AHH #makesomenoise……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0F3D4F2-CF32-4B48-A449-C3F548134D38}"/>
              </a:ext>
            </a:extLst>
          </p:cNvPr>
          <p:cNvSpPr txBox="1">
            <a:spLocks/>
          </p:cNvSpPr>
          <p:nvPr/>
        </p:nvSpPr>
        <p:spPr>
          <a:xfrm>
            <a:off x="635000" y="4287320"/>
            <a:ext cx="5905500" cy="6782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1143000" algn="l"/>
              </a:tabLst>
            </a:pPr>
            <a:r>
              <a:rPr lang="en-US" sz="4000" b="1" dirty="0">
                <a:latin typeface="Arial Narrow" panose="020B0606020202030204" pitchFamily="34" charset="0"/>
              </a:rPr>
              <a:t>They can post it </a:t>
            </a:r>
            <a:br>
              <a:rPr lang="en-US" sz="4000" b="1" dirty="0">
                <a:latin typeface="Arial Narrow" panose="020B0606020202030204" pitchFamily="34" charset="0"/>
              </a:rPr>
            </a:br>
            <a:endParaRPr lang="en-US" sz="4000" b="1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3627BA-EBDA-40B4-96D3-4B03EBF2A8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370" y="1254862"/>
            <a:ext cx="3867523" cy="38684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3420914-7147-4BF6-8E65-32808EC577A3}"/>
              </a:ext>
            </a:extLst>
          </p:cNvPr>
          <p:cNvSpPr txBox="1">
            <a:spLocks/>
          </p:cNvSpPr>
          <p:nvPr/>
        </p:nvSpPr>
        <p:spPr>
          <a:xfrm>
            <a:off x="635000" y="2262553"/>
            <a:ext cx="10515600" cy="6032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1143000" algn="l"/>
              </a:tabLst>
            </a:pPr>
            <a:r>
              <a:rPr lang="en-US" sz="4000" b="1" dirty="0">
                <a:latin typeface="Arial Narrow" panose="020B0606020202030204" pitchFamily="34" charset="0"/>
              </a:rPr>
              <a:t>at your meeting place.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F0B134B-6B23-4464-A7FC-771BD426D79B}"/>
              </a:ext>
            </a:extLst>
          </p:cNvPr>
          <p:cNvSpPr txBox="1">
            <a:spLocks/>
          </p:cNvSpPr>
          <p:nvPr/>
        </p:nvSpPr>
        <p:spPr>
          <a:xfrm>
            <a:off x="635000" y="2990515"/>
            <a:ext cx="5905500" cy="11269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1143000" algn="l"/>
              </a:tabLst>
            </a:pPr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Send the picture to the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D7EB9F0-82AF-48DD-8305-65E92971E36A}"/>
              </a:ext>
            </a:extLst>
          </p:cNvPr>
          <p:cNvSpPr txBox="1">
            <a:spLocks/>
          </p:cNvSpPr>
          <p:nvPr/>
        </p:nvSpPr>
        <p:spPr>
          <a:xfrm>
            <a:off x="635000" y="4851235"/>
            <a:ext cx="5905500" cy="762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1143000" algn="l"/>
              </a:tabLst>
            </a:pPr>
            <a:r>
              <a:rPr lang="en-US" sz="4000" b="1" dirty="0">
                <a:latin typeface="Arial Narrow" panose="020B0606020202030204" pitchFamily="34" charset="0"/>
              </a:rPr>
              <a:t>on social media. </a:t>
            </a:r>
          </a:p>
        </p:txBody>
      </p:sp>
    </p:spTree>
    <p:extLst>
      <p:ext uri="{BB962C8B-B14F-4D97-AF65-F5344CB8AC3E}">
        <p14:creationId xmlns:p14="http://schemas.microsoft.com/office/powerpoint/2010/main" val="315195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1" grpId="0"/>
      <p:bldP spid="2" grpId="0"/>
      <p:bldP spid="15" grpId="0"/>
      <p:bldP spid="14" grpId="0"/>
      <p:bldP spid="16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48CFE7-03F3-4AD4-876A-6D3761E41E9B}"/>
              </a:ext>
            </a:extLst>
          </p:cNvPr>
          <p:cNvSpPr/>
          <p:nvPr/>
        </p:nvSpPr>
        <p:spPr>
          <a:xfrm>
            <a:off x="0" y="1347565"/>
            <a:ext cx="12192000" cy="267931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754F03-4361-4F8B-B3E7-42DC4EDD34A9}"/>
              </a:ext>
            </a:extLst>
          </p:cNvPr>
          <p:cNvSpPr/>
          <p:nvPr/>
        </p:nvSpPr>
        <p:spPr>
          <a:xfrm>
            <a:off x="0" y="3880883"/>
            <a:ext cx="12192000" cy="324088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78472B-8459-4CC1-BF3E-DB122A3C16C6}"/>
              </a:ext>
            </a:extLst>
          </p:cNvPr>
          <p:cNvSpPr/>
          <p:nvPr/>
        </p:nvSpPr>
        <p:spPr>
          <a:xfrm>
            <a:off x="0" y="-1"/>
            <a:ext cx="12192000" cy="203134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E4B41B-94BD-46FF-B49B-29D1C6ECBACD}"/>
              </a:ext>
            </a:extLst>
          </p:cNvPr>
          <p:cNvSpPr txBox="1"/>
          <p:nvPr/>
        </p:nvSpPr>
        <p:spPr>
          <a:xfrm>
            <a:off x="659219" y="2232837"/>
            <a:ext cx="111854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Arial Narrow" panose="020B0606020202030204" pitchFamily="34" charset="0"/>
              </a:rPr>
              <a:t>In a fire, remember . . .</a:t>
            </a:r>
          </a:p>
        </p:txBody>
      </p:sp>
    </p:spTree>
    <p:extLst>
      <p:ext uri="{BB962C8B-B14F-4D97-AF65-F5344CB8AC3E}">
        <p14:creationId xmlns:p14="http://schemas.microsoft.com/office/powerpoint/2010/main" val="93853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FEB53F-7394-43D0-96D8-6B3E6E92B7F8}"/>
              </a:ext>
            </a:extLst>
          </p:cNvPr>
          <p:cNvSpPr/>
          <p:nvPr/>
        </p:nvSpPr>
        <p:spPr>
          <a:xfrm>
            <a:off x="0" y="-1"/>
            <a:ext cx="12192000" cy="18415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D1CB83-C584-4964-87EB-9CA52D7FD72F}"/>
              </a:ext>
            </a:extLst>
          </p:cNvPr>
          <p:cNvSpPr/>
          <p:nvPr/>
        </p:nvSpPr>
        <p:spPr>
          <a:xfrm>
            <a:off x="-1" y="1727201"/>
            <a:ext cx="12192000" cy="539456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gency FB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25451F-7F15-41DC-A703-3D1001801CF3}"/>
              </a:ext>
            </a:extLst>
          </p:cNvPr>
          <p:cNvSpPr txBox="1"/>
          <p:nvPr/>
        </p:nvSpPr>
        <p:spPr>
          <a:xfrm>
            <a:off x="406399" y="451013"/>
            <a:ext cx="121920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5400" b="1" dirty="0">
                <a:latin typeface="Arial Narrow" panose="020B0606020202030204" pitchFamily="34" charset="0"/>
              </a:rPr>
              <a:t>If it’s smoky, get low and go.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FA44C1-6BA6-4EC7-90E7-3248E3B94D37}"/>
              </a:ext>
            </a:extLst>
          </p:cNvPr>
          <p:cNvSpPr txBox="1"/>
          <p:nvPr/>
        </p:nvSpPr>
        <p:spPr>
          <a:xfrm>
            <a:off x="406399" y="3454403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Close doors on the way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19F231-6F2A-4FB5-BC43-3EBAFED4BF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881" y="1654304"/>
            <a:ext cx="3955717" cy="38287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A10DFE-06AE-4732-AC5C-0D1D6FA09DCF}"/>
              </a:ext>
            </a:extLst>
          </p:cNvPr>
          <p:cNvSpPr txBox="1"/>
          <p:nvPr/>
        </p:nvSpPr>
        <p:spPr>
          <a:xfrm>
            <a:off x="406398" y="2292514"/>
            <a:ext cx="121920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Good air is near the ground.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3F8D6-0E58-4F54-8980-41E2480E931C}"/>
              </a:ext>
            </a:extLst>
          </p:cNvPr>
          <p:cNvSpPr txBox="1"/>
          <p:nvPr/>
        </p:nvSpPr>
        <p:spPr>
          <a:xfrm>
            <a:off x="406398" y="4076794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out of each room. </a:t>
            </a:r>
          </a:p>
        </p:txBody>
      </p:sp>
    </p:spTree>
    <p:extLst>
      <p:ext uri="{BB962C8B-B14F-4D97-AF65-F5344CB8AC3E}">
        <p14:creationId xmlns:p14="http://schemas.microsoft.com/office/powerpoint/2010/main" val="18748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49A941-62E2-4D35-BA09-33D7BEAE6EB8}"/>
              </a:ext>
            </a:extLst>
          </p:cNvPr>
          <p:cNvSpPr/>
          <p:nvPr/>
        </p:nvSpPr>
        <p:spPr>
          <a:xfrm>
            <a:off x="0" y="1765300"/>
            <a:ext cx="12192000" cy="50927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F287BD-9FF0-4518-93D3-9D2CFB92FD07}"/>
              </a:ext>
            </a:extLst>
          </p:cNvPr>
          <p:cNvSpPr/>
          <p:nvPr/>
        </p:nvSpPr>
        <p:spPr>
          <a:xfrm>
            <a:off x="0" y="0"/>
            <a:ext cx="12192000" cy="17653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graphicFrame>
        <p:nvGraphicFramePr>
          <p:cNvPr id="2" name="Object 1">
            <a:hlinkClick r:id="rId3"/>
            <a:extLst>
              <a:ext uri="{FF2B5EF4-FFF2-40B4-BE49-F238E27FC236}">
                <a16:creationId xmlns:a16="http://schemas.microsoft.com/office/drawing/2014/main" id="{B3E6235B-88E7-484A-9A33-3274FCC60F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8631080"/>
              </p:ext>
            </p:extLst>
          </p:nvPr>
        </p:nvGraphicFramePr>
        <p:xfrm>
          <a:off x="7912894" y="2270316"/>
          <a:ext cx="2627359" cy="3400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Acrobat Document" r:id="rId4" imgW="5829165" imgH="7543680" progId="AcroExch.Document.DC">
                  <p:embed/>
                </p:oleObj>
              </mc:Choice>
              <mc:Fallback>
                <p:oleObj name="Acrobat Document" r:id="rId4" imgW="5829165" imgH="75436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12894" y="2270316"/>
                        <a:ext cx="2627359" cy="3400522"/>
                      </a:xfrm>
                      <a:prstGeom prst="rect">
                        <a:avLst/>
                      </a:prstGeom>
                      <a:ln w="76200"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9D09730-9FDA-4BFB-805F-445E8FB066E6}"/>
              </a:ext>
            </a:extLst>
          </p:cNvPr>
          <p:cNvSpPr txBox="1"/>
          <p:nvPr/>
        </p:nvSpPr>
        <p:spPr>
          <a:xfrm>
            <a:off x="470694" y="429008"/>
            <a:ext cx="11035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Narrow" panose="020B0606020202030204" pitchFamily="34" charset="0"/>
              </a:rPr>
              <a:t>Listen to State Fire Marshal Peter </a:t>
            </a:r>
            <a:r>
              <a:rPr lang="en-US" sz="3600" b="1" dirty="0" err="1">
                <a:latin typeface="Arial Narrow" panose="020B0606020202030204" pitchFamily="34" charset="0"/>
              </a:rPr>
              <a:t>Ostroskey</a:t>
            </a:r>
            <a:r>
              <a:rPr lang="en-US" sz="3600" b="1" dirty="0">
                <a:latin typeface="Arial Narrow" panose="020B0606020202030204" pitchFamily="34" charset="0"/>
              </a:rPr>
              <a:t> </a:t>
            </a:r>
            <a:br>
              <a:rPr lang="en-US" sz="3600" b="1" dirty="0">
                <a:latin typeface="Arial Narrow" panose="020B0606020202030204" pitchFamily="34" charset="0"/>
              </a:rPr>
            </a:br>
            <a:r>
              <a:rPr lang="en-US" sz="3600" b="1" dirty="0">
                <a:latin typeface="Arial Narrow" panose="020B0606020202030204" pitchFamily="34" charset="0"/>
              </a:rPr>
              <a:t>read a story about home fire safety.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3210A8-C4BC-4E4D-847B-D643D0FD3DCC}"/>
              </a:ext>
            </a:extLst>
          </p:cNvPr>
          <p:cNvSpPr txBox="1"/>
          <p:nvPr/>
        </p:nvSpPr>
        <p:spPr>
          <a:xfrm>
            <a:off x="7426689" y="5991388"/>
            <a:ext cx="3889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 Narrow" panose="020B0606020202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follow along. </a:t>
            </a:r>
            <a:endParaRPr lang="en-US" sz="2800" b="1" dirty="0">
              <a:latin typeface="Arial Narrow" panose="020B0606020202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41A50-1250-42D4-96D0-C9653FAC67C8}"/>
              </a:ext>
            </a:extLst>
          </p:cNvPr>
          <p:cNvSpPr txBox="1"/>
          <p:nvPr/>
        </p:nvSpPr>
        <p:spPr>
          <a:xfrm>
            <a:off x="1181870" y="5991388"/>
            <a:ext cx="61165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 Narrow" panose="020B0606020202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for the story.</a:t>
            </a:r>
            <a:endParaRPr lang="en-US" sz="2800" b="1" dirty="0">
              <a:latin typeface="Arial Narrow" panose="020B0606020202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1DB14B-5FB8-4959-9D85-A333587BA1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71" y="2192602"/>
            <a:ext cx="6116532" cy="368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1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BF367-63B5-4DAF-9C49-401720250A86}"/>
              </a:ext>
            </a:extLst>
          </p:cNvPr>
          <p:cNvSpPr/>
          <p:nvPr/>
        </p:nvSpPr>
        <p:spPr>
          <a:xfrm>
            <a:off x="0" y="-1"/>
            <a:ext cx="12192000" cy="2832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F14355-C4F4-4837-A29D-267017A7D6E6}"/>
              </a:ext>
            </a:extLst>
          </p:cNvPr>
          <p:cNvSpPr/>
          <p:nvPr/>
        </p:nvSpPr>
        <p:spPr>
          <a:xfrm>
            <a:off x="-1" y="2832099"/>
            <a:ext cx="12192000" cy="42465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gency FB" panose="020B05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696AD-0117-42D8-91B4-F2B341028333}"/>
              </a:ext>
            </a:extLst>
          </p:cNvPr>
          <p:cNvSpPr txBox="1"/>
          <p:nvPr/>
        </p:nvSpPr>
        <p:spPr>
          <a:xfrm>
            <a:off x="492761" y="3414380"/>
            <a:ext cx="46888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Not even pets.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49FA13-BB0B-4DCB-AB89-0DA6A4DBD058}"/>
              </a:ext>
            </a:extLst>
          </p:cNvPr>
          <p:cNvSpPr txBox="1"/>
          <p:nvPr/>
        </p:nvSpPr>
        <p:spPr>
          <a:xfrm>
            <a:off x="495300" y="637161"/>
            <a:ext cx="53086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800" b="1" dirty="0">
                <a:latin typeface="Arial Narrow" panose="020B0606020202030204" pitchFamily="34" charset="0"/>
              </a:rPr>
              <a:t>Don’t go back inside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A69D6C-304B-49F4-9C5C-8C7DBFDA3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927398"/>
            <a:ext cx="4775200" cy="4795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22BD5A-64F0-4685-83A8-C9B77778E215}"/>
              </a:ext>
            </a:extLst>
          </p:cNvPr>
          <p:cNvSpPr txBox="1"/>
          <p:nvPr/>
        </p:nvSpPr>
        <p:spPr>
          <a:xfrm>
            <a:off x="492761" y="1355990"/>
            <a:ext cx="53086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800" b="1" dirty="0">
                <a:latin typeface="Arial Narrow" panose="020B0606020202030204" pitchFamily="34" charset="0"/>
              </a:rPr>
              <a:t>for anything!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24FF9B-255B-4002-880C-CB31F6AE0A1A}"/>
              </a:ext>
            </a:extLst>
          </p:cNvPr>
          <p:cNvSpPr txBox="1"/>
          <p:nvPr/>
        </p:nvSpPr>
        <p:spPr>
          <a:xfrm>
            <a:off x="492761" y="4891707"/>
            <a:ext cx="46888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do that.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59BE9-598B-4CF7-AADF-79C92A699366}"/>
              </a:ext>
            </a:extLst>
          </p:cNvPr>
          <p:cNvSpPr txBox="1"/>
          <p:nvPr/>
        </p:nvSpPr>
        <p:spPr>
          <a:xfrm>
            <a:off x="492761" y="4138058"/>
            <a:ext cx="46888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Firefighters will</a:t>
            </a:r>
          </a:p>
        </p:txBody>
      </p:sp>
    </p:spTree>
    <p:extLst>
      <p:ext uri="{BB962C8B-B14F-4D97-AF65-F5344CB8AC3E}">
        <p14:creationId xmlns:p14="http://schemas.microsoft.com/office/powerpoint/2010/main" val="317601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4341F7-E3EC-4F2D-9C55-CC6AAD2A06D5}"/>
              </a:ext>
            </a:extLst>
          </p:cNvPr>
          <p:cNvSpPr/>
          <p:nvPr/>
        </p:nvSpPr>
        <p:spPr>
          <a:xfrm>
            <a:off x="1" y="0"/>
            <a:ext cx="12192000" cy="18415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6C24EA-32EE-4797-8430-CA855CB5B530}"/>
              </a:ext>
            </a:extLst>
          </p:cNvPr>
          <p:cNvSpPr/>
          <p:nvPr/>
        </p:nvSpPr>
        <p:spPr>
          <a:xfrm>
            <a:off x="-1" y="1802719"/>
            <a:ext cx="12192000" cy="51128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gency FB" panose="020B05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FDB15A-360F-4261-8BD2-3E9C9CB1CE99}"/>
              </a:ext>
            </a:extLst>
          </p:cNvPr>
          <p:cNvSpPr txBox="1"/>
          <p:nvPr/>
        </p:nvSpPr>
        <p:spPr>
          <a:xfrm>
            <a:off x="865135" y="516581"/>
            <a:ext cx="9681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Call 911 . . 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472874-813B-44F9-A80F-5C78E7E53318}"/>
              </a:ext>
            </a:extLst>
          </p:cNvPr>
          <p:cNvSpPr txBox="1"/>
          <p:nvPr/>
        </p:nvSpPr>
        <p:spPr>
          <a:xfrm>
            <a:off x="900641" y="2397386"/>
            <a:ext cx="53375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From your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9298D8-496D-4FA5-B2CE-BE96D07F0A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82" y="879389"/>
            <a:ext cx="5097998" cy="50992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E44C06-8EEC-4754-97D4-4C3C2F6A7C7D}"/>
              </a:ext>
            </a:extLst>
          </p:cNvPr>
          <p:cNvSpPr txBox="1"/>
          <p:nvPr/>
        </p:nvSpPr>
        <p:spPr>
          <a:xfrm>
            <a:off x="865135" y="3155854"/>
            <a:ext cx="53375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meeting place.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1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FEB53F-7394-43D0-96D8-6B3E6E92B7F8}"/>
              </a:ext>
            </a:extLst>
          </p:cNvPr>
          <p:cNvSpPr/>
          <p:nvPr/>
        </p:nvSpPr>
        <p:spPr>
          <a:xfrm>
            <a:off x="0" y="-1"/>
            <a:ext cx="12192000" cy="18415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D1CB83-C584-4964-87EB-9CA52D7FD72F}"/>
              </a:ext>
            </a:extLst>
          </p:cNvPr>
          <p:cNvSpPr/>
          <p:nvPr/>
        </p:nvSpPr>
        <p:spPr>
          <a:xfrm>
            <a:off x="-1" y="1727200"/>
            <a:ext cx="12192000" cy="5283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gency FB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25451F-7F15-41DC-A703-3D1001801CF3}"/>
              </a:ext>
            </a:extLst>
          </p:cNvPr>
          <p:cNvSpPr txBox="1"/>
          <p:nvPr/>
        </p:nvSpPr>
        <p:spPr>
          <a:xfrm>
            <a:off x="406399" y="451013"/>
            <a:ext cx="121920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5400" b="1" dirty="0">
                <a:latin typeface="Arial Narrow" panose="020B0606020202030204" pitchFamily="34" charset="0"/>
              </a:rPr>
              <a:t>If both your exits are blocked in a fire . . 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DEB4AF0-D5A6-4B12-BE64-F4446D9841C9}"/>
              </a:ext>
            </a:extLst>
          </p:cNvPr>
          <p:cNvSpPr txBox="1">
            <a:spLocks/>
          </p:cNvSpPr>
          <p:nvPr/>
        </p:nvSpPr>
        <p:spPr>
          <a:xfrm>
            <a:off x="406399" y="2166989"/>
            <a:ext cx="5689601" cy="72493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Stuff clothes or blankets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0A440-F652-4149-AC91-EB1D581410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460" y="1727201"/>
            <a:ext cx="4351338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4AEEAA9-8B0B-4070-853B-09195DA1F81F}"/>
              </a:ext>
            </a:extLst>
          </p:cNvPr>
          <p:cNvSpPr txBox="1">
            <a:spLocks/>
          </p:cNvSpPr>
          <p:nvPr/>
        </p:nvSpPr>
        <p:spPr>
          <a:xfrm>
            <a:off x="422726" y="2788095"/>
            <a:ext cx="5143501" cy="72493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under the door to keep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920910E-49FE-44D3-A5F3-A6B10CEC5C7D}"/>
              </a:ext>
            </a:extLst>
          </p:cNvPr>
          <p:cNvSpPr txBox="1">
            <a:spLocks/>
          </p:cNvSpPr>
          <p:nvPr/>
        </p:nvSpPr>
        <p:spPr>
          <a:xfrm>
            <a:off x="422726" y="4791422"/>
            <a:ext cx="5143501" cy="85660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8600" b="1" dirty="0">
                <a:solidFill>
                  <a:schemeClr val="bg1"/>
                </a:solidFill>
                <a:latin typeface="Arial Narrow" panose="020B0606020202030204" pitchFamily="34" charset="0"/>
              </a:rPr>
              <a:t>And . . 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91B6676-6ADA-4769-B812-E6EB9CFA8118}"/>
              </a:ext>
            </a:extLst>
          </p:cNvPr>
          <p:cNvSpPr txBox="1">
            <a:spLocks/>
          </p:cNvSpPr>
          <p:nvPr/>
        </p:nvSpPr>
        <p:spPr>
          <a:xfrm>
            <a:off x="406397" y="3344825"/>
            <a:ext cx="5143501" cy="9408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the smoke out.</a:t>
            </a:r>
          </a:p>
        </p:txBody>
      </p:sp>
    </p:spTree>
    <p:extLst>
      <p:ext uri="{BB962C8B-B14F-4D97-AF65-F5344CB8AC3E}">
        <p14:creationId xmlns:p14="http://schemas.microsoft.com/office/powerpoint/2010/main" val="382546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FEB53F-7394-43D0-96D8-6B3E6E92B7F8}"/>
              </a:ext>
            </a:extLst>
          </p:cNvPr>
          <p:cNvSpPr/>
          <p:nvPr/>
        </p:nvSpPr>
        <p:spPr>
          <a:xfrm>
            <a:off x="0" y="-1"/>
            <a:ext cx="12192000" cy="18415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D1CB83-C584-4964-87EB-9CA52D7FD72F}"/>
              </a:ext>
            </a:extLst>
          </p:cNvPr>
          <p:cNvSpPr/>
          <p:nvPr/>
        </p:nvSpPr>
        <p:spPr>
          <a:xfrm>
            <a:off x="-1" y="1511300"/>
            <a:ext cx="12192000" cy="561046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gency FB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25451F-7F15-41DC-A703-3D1001801CF3}"/>
              </a:ext>
            </a:extLst>
          </p:cNvPr>
          <p:cNvSpPr txBox="1"/>
          <p:nvPr/>
        </p:nvSpPr>
        <p:spPr>
          <a:xfrm>
            <a:off x="501092" y="327843"/>
            <a:ext cx="111898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5400" b="1" dirty="0">
                <a:latin typeface="Arial Narrow" panose="020B0606020202030204" pitchFamily="34" charset="0"/>
              </a:rPr>
              <a:t>If you are trapped in a room in a fire: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DEB4AF0-D5A6-4B12-BE64-F4446D9841C9}"/>
              </a:ext>
            </a:extLst>
          </p:cNvPr>
          <p:cNvSpPr txBox="1">
            <a:spLocks/>
          </p:cNvSpPr>
          <p:nvPr/>
        </p:nvSpPr>
        <p:spPr>
          <a:xfrm>
            <a:off x="673099" y="1938465"/>
            <a:ext cx="5638801" cy="76663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 Open the window.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1351E6-49E3-4433-89AB-D516173D50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93" y="1635203"/>
            <a:ext cx="4437908" cy="4395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9BD1BFD-BE96-4C66-AC2B-71E81EF4A833}"/>
              </a:ext>
            </a:extLst>
          </p:cNvPr>
          <p:cNvSpPr txBox="1">
            <a:spLocks/>
          </p:cNvSpPr>
          <p:nvPr/>
        </p:nvSpPr>
        <p:spPr>
          <a:xfrm>
            <a:off x="673098" y="2801101"/>
            <a:ext cx="5638801" cy="13807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 Hang a blanket or </a:t>
            </a:r>
            <a:b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 sheet out the window.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0A576AE-0B69-4655-815C-65B0D2368D67}"/>
              </a:ext>
            </a:extLst>
          </p:cNvPr>
          <p:cNvSpPr txBox="1">
            <a:spLocks/>
          </p:cNvSpPr>
          <p:nvPr/>
        </p:nvSpPr>
        <p:spPr>
          <a:xfrm>
            <a:off x="648442" y="4175686"/>
            <a:ext cx="5638801" cy="76663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 Call out your location.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CC207DB-E498-445E-B667-E5AA0643AF9C}"/>
              </a:ext>
            </a:extLst>
          </p:cNvPr>
          <p:cNvSpPr txBox="1">
            <a:spLocks/>
          </p:cNvSpPr>
          <p:nvPr/>
        </p:nvSpPr>
        <p:spPr>
          <a:xfrm>
            <a:off x="673098" y="5173164"/>
            <a:ext cx="5638801" cy="7666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 Shine a flashlight out to</a:t>
            </a:r>
            <a:b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 show where you are.</a:t>
            </a:r>
          </a:p>
        </p:txBody>
      </p:sp>
    </p:spTree>
    <p:extLst>
      <p:ext uri="{BB962C8B-B14F-4D97-AF65-F5344CB8AC3E}">
        <p14:creationId xmlns:p14="http://schemas.microsoft.com/office/powerpoint/2010/main" val="346339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/>
      <p:bldP spid="13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ECEAA7-6AC5-45DD-B9F9-9B79E486E60B}"/>
              </a:ext>
            </a:extLst>
          </p:cNvPr>
          <p:cNvSpPr/>
          <p:nvPr/>
        </p:nvSpPr>
        <p:spPr>
          <a:xfrm>
            <a:off x="-14719" y="2091664"/>
            <a:ext cx="12192000" cy="476633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E2276C-C41F-4CFE-917E-DE9C0FC03B3D}"/>
              </a:ext>
            </a:extLst>
          </p:cNvPr>
          <p:cNvSpPr/>
          <p:nvPr/>
        </p:nvSpPr>
        <p:spPr>
          <a:xfrm>
            <a:off x="0" y="1187775"/>
            <a:ext cx="12192000" cy="90389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gency FB" panose="020B0503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229CDE-8033-49E7-9A66-7428585D0754}"/>
              </a:ext>
            </a:extLst>
          </p:cNvPr>
          <p:cNvSpPr/>
          <p:nvPr/>
        </p:nvSpPr>
        <p:spPr>
          <a:xfrm>
            <a:off x="-14719" y="0"/>
            <a:ext cx="12221438" cy="1187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FE8785B-BE85-4943-A238-F214760B24BF}"/>
              </a:ext>
            </a:extLst>
          </p:cNvPr>
          <p:cNvSpPr txBox="1">
            <a:spLocks/>
          </p:cNvSpPr>
          <p:nvPr/>
        </p:nvSpPr>
        <p:spPr>
          <a:xfrm>
            <a:off x="14719" y="238432"/>
            <a:ext cx="12149312" cy="884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4800" b="1" dirty="0">
                <a:latin typeface="Arial Narrow" panose="020B0606020202030204" pitchFamily="34" charset="0"/>
              </a:rPr>
              <a:t>Great Work !</a:t>
            </a:r>
            <a:endParaRPr lang="en-US" sz="4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0D602E2-AE1F-4A4A-AE6F-F0EABA3431DB}"/>
              </a:ext>
            </a:extLst>
          </p:cNvPr>
          <p:cNvSpPr txBox="1">
            <a:spLocks/>
          </p:cNvSpPr>
          <p:nvPr/>
        </p:nvSpPr>
        <p:spPr>
          <a:xfrm>
            <a:off x="14719" y="1365207"/>
            <a:ext cx="12177281" cy="6400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You made a home escape plan.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B291DE-AD72-44E7-9C6F-B9B79408F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85" y="2116047"/>
            <a:ext cx="7730467" cy="474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3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ECEAA7-6AC5-45DD-B9F9-9B79E486E60B}"/>
              </a:ext>
            </a:extLst>
          </p:cNvPr>
          <p:cNvSpPr/>
          <p:nvPr/>
        </p:nvSpPr>
        <p:spPr>
          <a:xfrm>
            <a:off x="-58876" y="0"/>
            <a:ext cx="12280314" cy="476633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229CDE-8033-49E7-9A66-7428585D0754}"/>
              </a:ext>
            </a:extLst>
          </p:cNvPr>
          <p:cNvSpPr/>
          <p:nvPr/>
        </p:nvSpPr>
        <p:spPr>
          <a:xfrm>
            <a:off x="-58876" y="1735176"/>
            <a:ext cx="12280314" cy="523712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8A84EA0-19A5-4CD1-866B-4A4B0FCC2242}"/>
              </a:ext>
            </a:extLst>
          </p:cNvPr>
          <p:cNvSpPr txBox="1">
            <a:spLocks/>
          </p:cNvSpPr>
          <p:nvPr/>
        </p:nvSpPr>
        <p:spPr>
          <a:xfrm>
            <a:off x="-29438" y="2247896"/>
            <a:ext cx="12164031" cy="75149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400" b="1" dirty="0">
                <a:latin typeface="Arial Narrow" panose="020B0606020202030204" pitchFamily="34" charset="0"/>
              </a:rPr>
              <a:t>Checked your smoke alarms.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400" b="1" dirty="0">
              <a:latin typeface="Arial Narrow" panose="020B0606020202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FCBD41-FD48-4A2A-8DC7-FDA439710816}"/>
              </a:ext>
            </a:extLst>
          </p:cNvPr>
          <p:cNvSpPr txBox="1">
            <a:spLocks/>
          </p:cNvSpPr>
          <p:nvPr/>
        </p:nvSpPr>
        <p:spPr>
          <a:xfrm>
            <a:off x="-194817" y="402041"/>
            <a:ext cx="12164031" cy="9310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Together with your family, you: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823E03A-AD0B-427F-A2FC-794C1ED31B3E}"/>
              </a:ext>
            </a:extLst>
          </p:cNvPr>
          <p:cNvSpPr txBox="1">
            <a:spLocks/>
          </p:cNvSpPr>
          <p:nvPr/>
        </p:nvSpPr>
        <p:spPr>
          <a:xfrm>
            <a:off x="-14719" y="3286764"/>
            <a:ext cx="12192000" cy="19147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4600" b="1" dirty="0">
                <a:latin typeface="Arial Narrow" panose="020B0606020202030204" pitchFamily="34" charset="0"/>
              </a:rPr>
              <a:t>Learned 2 ways out </a:t>
            </a:r>
            <a:br>
              <a:rPr lang="en-US" sz="4600" b="1" dirty="0">
                <a:latin typeface="Arial Narrow" panose="020B0606020202030204" pitchFamily="34" charset="0"/>
              </a:rPr>
            </a:br>
            <a:r>
              <a:rPr lang="en-US" sz="4600" b="1" dirty="0">
                <a:latin typeface="Arial Narrow" panose="020B0606020202030204" pitchFamily="34" charset="0"/>
              </a:rPr>
              <a:t>of every room in your house.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6661236-C0A6-4601-B9C6-A55E2A9DDA95}"/>
              </a:ext>
            </a:extLst>
          </p:cNvPr>
          <p:cNvSpPr txBox="1">
            <a:spLocks/>
          </p:cNvSpPr>
          <p:nvPr/>
        </p:nvSpPr>
        <p:spPr>
          <a:xfrm>
            <a:off x="57407" y="5091624"/>
            <a:ext cx="12164031" cy="78464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400" b="1" dirty="0">
                <a:latin typeface="Arial Narrow" panose="020B0606020202030204" pitchFamily="34" charset="0"/>
              </a:rPr>
              <a:t>Practiced your home escape plan.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400" b="1" dirty="0">
              <a:latin typeface="Arial Narrow" panose="020B0606020202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98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  <p:bldP spid="10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512E2D-A909-4B89-81F9-49459DC20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19" y="47619"/>
            <a:ext cx="12213344" cy="67627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E2276C-C41F-4CFE-917E-DE9C0FC03B3D}"/>
              </a:ext>
            </a:extLst>
          </p:cNvPr>
          <p:cNvSpPr/>
          <p:nvPr/>
        </p:nvSpPr>
        <p:spPr>
          <a:xfrm>
            <a:off x="-43423" y="0"/>
            <a:ext cx="12270751" cy="24688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gency FB" panose="020B0503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229CDE-8033-49E7-9A66-7428585D0754}"/>
              </a:ext>
            </a:extLst>
          </p:cNvPr>
          <p:cNvSpPr/>
          <p:nvPr/>
        </p:nvSpPr>
        <p:spPr>
          <a:xfrm>
            <a:off x="-100095" y="5029201"/>
            <a:ext cx="12298720" cy="19684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34AFF6-8668-4EB5-B2D4-35E922890D4D}"/>
              </a:ext>
            </a:extLst>
          </p:cNvPr>
          <p:cNvSpPr txBox="1">
            <a:spLocks/>
          </p:cNvSpPr>
          <p:nvPr/>
        </p:nvSpPr>
        <p:spPr>
          <a:xfrm>
            <a:off x="17296" y="932684"/>
            <a:ext cx="12149312" cy="60351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400" b="1" dirty="0">
                <a:solidFill>
                  <a:schemeClr val="bg1"/>
                </a:solidFill>
                <a:latin typeface="Arial Narrow" panose="020B0606020202030204" pitchFamily="34" charset="0"/>
              </a:rPr>
              <a:t>Congratulations</a:t>
            </a:r>
            <a:r>
              <a:rPr lang="en-US" sz="26400" b="1" dirty="0">
                <a:solidFill>
                  <a:schemeClr val="bg1"/>
                </a:solidFill>
                <a:latin typeface="Arial Narrow" panose="020B0606020202030204" pitchFamily="34" charset="0"/>
              </a:rPr>
              <a:t> !!!</a:t>
            </a:r>
          </a:p>
          <a:p>
            <a:pPr marL="0" indent="0" algn="ctr">
              <a:buNone/>
            </a:pPr>
            <a:endParaRPr lang="en-US" sz="4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361B7EF-B9DC-4BD9-AC0D-68695AB96D88}"/>
              </a:ext>
            </a:extLst>
          </p:cNvPr>
          <p:cNvSpPr txBox="1">
            <a:spLocks/>
          </p:cNvSpPr>
          <p:nvPr/>
        </p:nvSpPr>
        <p:spPr>
          <a:xfrm>
            <a:off x="-64593" y="5561127"/>
            <a:ext cx="12234688" cy="717327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600" b="1" dirty="0">
                <a:latin typeface="Arial Narrow" panose="020B0606020202030204" pitchFamily="34" charset="0"/>
              </a:rPr>
              <a:t>You know how to escape a fire.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72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A4FC87-A1A5-4974-8AE3-5961B4CCBC3D}"/>
              </a:ext>
            </a:extLst>
          </p:cNvPr>
          <p:cNvSpPr/>
          <p:nvPr/>
        </p:nvSpPr>
        <p:spPr>
          <a:xfrm>
            <a:off x="0" y="1535304"/>
            <a:ext cx="12192000" cy="53226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F7B3BC-1ACF-4D24-99EF-19D059BAFA0F}"/>
              </a:ext>
            </a:extLst>
          </p:cNvPr>
          <p:cNvSpPr/>
          <p:nvPr/>
        </p:nvSpPr>
        <p:spPr>
          <a:xfrm>
            <a:off x="0" y="0"/>
            <a:ext cx="12192000" cy="153530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A9B676-08D4-4B73-A8E0-9145E9400E05}"/>
              </a:ext>
            </a:extLst>
          </p:cNvPr>
          <p:cNvSpPr txBox="1"/>
          <p:nvPr/>
        </p:nvSpPr>
        <p:spPr>
          <a:xfrm>
            <a:off x="1" y="570691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And visit Sparky.org for more fun activities.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483A3B4-9538-4B0B-8B96-C9AE1BE6AF2C}"/>
              </a:ext>
            </a:extLst>
          </p:cNvPr>
          <p:cNvSpPr txBox="1">
            <a:spLocks/>
          </p:cNvSpPr>
          <p:nvPr/>
        </p:nvSpPr>
        <p:spPr>
          <a:xfrm>
            <a:off x="0" y="477540"/>
            <a:ext cx="12149312" cy="884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4800" b="1" dirty="0">
                <a:latin typeface="Arial Narrow" panose="020B0606020202030204" pitchFamily="34" charset="0"/>
              </a:rPr>
              <a:t>Watch this </a:t>
            </a:r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r>
              <a:rPr lang="en-US" sz="4800" b="1" dirty="0">
                <a:latin typeface="Arial Narrow" panose="020B0606020202030204" pitchFamily="34" charset="0"/>
              </a:rPr>
              <a:t> about fire safety.</a:t>
            </a:r>
            <a:endParaRPr lang="en-US" sz="4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BC2FE0-5636-45D3-ABD7-205DE6635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79" y="2012844"/>
            <a:ext cx="6906441" cy="355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0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36E901-54C7-4ED2-9CC0-5128D3D51B40}"/>
              </a:ext>
            </a:extLst>
          </p:cNvPr>
          <p:cNvSpPr/>
          <p:nvPr/>
        </p:nvSpPr>
        <p:spPr>
          <a:xfrm>
            <a:off x="0" y="1535304"/>
            <a:ext cx="12192000" cy="53226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0AEBE9-E8E7-4684-AEBC-996401FFE3E0}"/>
              </a:ext>
            </a:extLst>
          </p:cNvPr>
          <p:cNvSpPr/>
          <p:nvPr/>
        </p:nvSpPr>
        <p:spPr>
          <a:xfrm>
            <a:off x="0" y="0"/>
            <a:ext cx="12192000" cy="36423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B0C51B9-5F13-400F-960B-DE4E2303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0710" y="3989309"/>
            <a:ext cx="8918892" cy="23237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Photo and Video Credits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Shutterstock Images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U.S. Fire Administration,  </a:t>
            </a:r>
            <a:r>
              <a:rPr lang="en-US" altLang="en-US" sz="2000" dirty="0">
                <a:solidFill>
                  <a:schemeClr val="bg1"/>
                </a:solidFill>
                <a:latin typeface="Arial Narrow" panose="020B0606020202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www.usfa.fema.gov</a:t>
            </a:r>
            <a:endParaRPr lang="en-US" altLang="en-U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National Fire Protection Association,  </a:t>
            </a:r>
            <a:r>
              <a:rPr lang="en-US" altLang="en-US" sz="2000" dirty="0">
                <a:solidFill>
                  <a:schemeClr val="bg1"/>
                </a:solidFill>
                <a:latin typeface="Arial Narrow" panose="020B0606020202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www.nfpa.org</a:t>
            </a:r>
            <a:endParaRPr lang="en-US" altLang="en-U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Young Minds Inspired or Home Fire Safety Patrol,  </a:t>
            </a:r>
            <a:r>
              <a:rPr lang="en-US" altLang="en-US" sz="2000" dirty="0">
                <a:solidFill>
                  <a:schemeClr val="bg1"/>
                </a:solidFill>
                <a:latin typeface="Arial Narrow" panose="020B0606020202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https://ymiclassroom.com/</a:t>
            </a:r>
            <a:endParaRPr lang="en-US" altLang="en-U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42900" marR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Gina Cali, Fire Prevention Division, Santa Clara County Fire Department</a:t>
            </a:r>
            <a:endParaRPr lang="en-US" altLang="en-U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EE63BB-7AEE-4760-B719-6C503DB3B520}"/>
              </a:ext>
            </a:extLst>
          </p:cNvPr>
          <p:cNvSpPr txBox="1"/>
          <p:nvPr/>
        </p:nvSpPr>
        <p:spPr>
          <a:xfrm>
            <a:off x="2960710" y="584703"/>
            <a:ext cx="87094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Narrow" panose="020B0606020202030204" pitchFamily="34" charset="0"/>
              </a:rPr>
              <a:t>Brought to you by the </a:t>
            </a:r>
          </a:p>
          <a:p>
            <a:endParaRPr lang="en-US" sz="2000" b="1" dirty="0">
              <a:latin typeface="Arial Narrow" panose="020B0606020202030204" pitchFamily="34" charset="0"/>
            </a:endParaRPr>
          </a:p>
          <a:p>
            <a:r>
              <a:rPr lang="en-US" sz="2800" b="1" dirty="0">
                <a:latin typeface="Arial Narrow" panose="020B0606020202030204" pitchFamily="34" charset="0"/>
              </a:rPr>
              <a:t>Massachusetts Department of Fire Services</a:t>
            </a:r>
          </a:p>
          <a:p>
            <a:r>
              <a:rPr lang="en-US" sz="2800" b="1" dirty="0">
                <a:latin typeface="Arial Narrow" panose="020B0606020202030204" pitchFamily="34" charset="0"/>
              </a:rPr>
              <a:t>Division of Fire Safety</a:t>
            </a:r>
          </a:p>
          <a:p>
            <a:endParaRPr lang="en-US" sz="2000" b="1" dirty="0">
              <a:latin typeface="Arial Narrow" panose="020B0606020202030204" pitchFamily="34" charset="0"/>
            </a:endParaRPr>
          </a:p>
          <a:p>
            <a:r>
              <a:rPr lang="en-US" sz="2400" dirty="0">
                <a:latin typeface="Arial Narrow" panose="020B0606020202030204" pitchFamily="34" charset="0"/>
              </a:rPr>
              <a:t>For more fire safety information, visit</a:t>
            </a:r>
          </a:p>
          <a:p>
            <a:r>
              <a:rPr lang="en-US" sz="2400" dirty="0">
                <a:latin typeface="Arial Narrow" panose="020B0606020202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www.mass.gov/fire-safety-for-the-public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br>
              <a:rPr lang="en-US" sz="2400" dirty="0">
                <a:latin typeface="Arial Narrow" panose="020B0606020202030204" pitchFamily="34" charset="0"/>
              </a:rPr>
            </a:br>
            <a:endParaRPr lang="en-US" sz="2400" dirty="0">
              <a:latin typeface="Arial Narrow" panose="020B0606020202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65788C-8404-4ED5-8B1D-8CF22A845C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36" y="786485"/>
            <a:ext cx="1962154" cy="197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2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778B95A-4423-4F88-8BFF-2EDD6A43C867}"/>
              </a:ext>
            </a:extLst>
          </p:cNvPr>
          <p:cNvSpPr/>
          <p:nvPr/>
        </p:nvSpPr>
        <p:spPr>
          <a:xfrm>
            <a:off x="0" y="5320628"/>
            <a:ext cx="12192000" cy="15373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7C7386-9127-4D8F-B84E-7DA85E323ED4}"/>
              </a:ext>
            </a:extLst>
          </p:cNvPr>
          <p:cNvSpPr/>
          <p:nvPr/>
        </p:nvSpPr>
        <p:spPr>
          <a:xfrm>
            <a:off x="0" y="1537371"/>
            <a:ext cx="12192000" cy="404362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6D9483-FAC7-49EF-965F-D96742DC664E}"/>
              </a:ext>
            </a:extLst>
          </p:cNvPr>
          <p:cNvSpPr/>
          <p:nvPr/>
        </p:nvSpPr>
        <p:spPr>
          <a:xfrm>
            <a:off x="0" y="0"/>
            <a:ext cx="12192000" cy="15373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5E49F-D1C4-44A2-940E-7EF4F0F99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9" y="424057"/>
            <a:ext cx="12189851" cy="11133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latin typeface="Arial Narrow" panose="020B0606020202030204" pitchFamily="34" charset="0"/>
              </a:rPr>
              <a:t>What do you know about fire?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2EF95E-44E5-4E61-8F27-55831B988FF2}"/>
              </a:ext>
            </a:extLst>
          </p:cNvPr>
          <p:cNvSpPr txBox="1">
            <a:spLocks/>
          </p:cNvSpPr>
          <p:nvPr/>
        </p:nvSpPr>
        <p:spPr>
          <a:xfrm>
            <a:off x="470898" y="3015224"/>
            <a:ext cx="3908596" cy="827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dirty="0">
                <a:solidFill>
                  <a:schemeClr val="bg1"/>
                </a:solidFill>
                <a:latin typeface="Arial Narrow" panose="020B0606020202030204" pitchFamily="34" charset="0"/>
              </a:rPr>
              <a:t>Is fire hot?</a:t>
            </a:r>
          </a:p>
        </p:txBody>
      </p:sp>
      <p:pic>
        <p:nvPicPr>
          <p:cNvPr id="11" name="Picture 15" descr="keep grills well away from siding and deck railings animated">
            <a:extLst>
              <a:ext uri="{FF2B5EF4-FFF2-40B4-BE49-F238E27FC236}">
                <a16:creationId xmlns:a16="http://schemas.microsoft.com/office/drawing/2014/main" id="{E3A7DBB5-FEB7-434A-A51E-C3E75DA454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411" y="1961431"/>
            <a:ext cx="6375838" cy="318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ABDA0B-D163-4916-8992-9058D6652F17}"/>
              </a:ext>
            </a:extLst>
          </p:cNvPr>
          <p:cNvSpPr txBox="1">
            <a:spLocks/>
          </p:cNvSpPr>
          <p:nvPr/>
        </p:nvSpPr>
        <p:spPr>
          <a:xfrm>
            <a:off x="3067489" y="5852905"/>
            <a:ext cx="7005198" cy="934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latin typeface="Arial Narrow" panose="020B0606020202030204" pitchFamily="34" charset="0"/>
              </a:rPr>
              <a:t>Yes!  Fire is very, very hot.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966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4150AA5-3207-481C-B052-69DD69C853EE}"/>
              </a:ext>
            </a:extLst>
          </p:cNvPr>
          <p:cNvSpPr/>
          <p:nvPr/>
        </p:nvSpPr>
        <p:spPr>
          <a:xfrm>
            <a:off x="0" y="5320628"/>
            <a:ext cx="12192000" cy="15373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942554-D759-4686-8717-66F2279A79DA}"/>
              </a:ext>
            </a:extLst>
          </p:cNvPr>
          <p:cNvSpPr/>
          <p:nvPr/>
        </p:nvSpPr>
        <p:spPr>
          <a:xfrm>
            <a:off x="0" y="1537371"/>
            <a:ext cx="12192000" cy="404362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644F3F-08B5-4DDE-853C-85B4BE304165}"/>
              </a:ext>
            </a:extLst>
          </p:cNvPr>
          <p:cNvSpPr/>
          <p:nvPr/>
        </p:nvSpPr>
        <p:spPr>
          <a:xfrm>
            <a:off x="0" y="0"/>
            <a:ext cx="12192000" cy="15373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6275103-69B6-4CCD-88AE-60DEC4F7B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9" y="365556"/>
            <a:ext cx="12189851" cy="11133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latin typeface="Arial Narrow" panose="020B0606020202030204" pitchFamily="34" charset="0"/>
                <a:cs typeface="Arial" panose="020B0604020202020204" pitchFamily="34" charset="0"/>
              </a:rPr>
              <a:t>Can you see during a fire?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8A333-801A-4DE6-8A81-58DA7E251C92}"/>
              </a:ext>
            </a:extLst>
          </p:cNvPr>
          <p:cNvSpPr txBox="1">
            <a:spLocks/>
          </p:cNvSpPr>
          <p:nvPr/>
        </p:nvSpPr>
        <p:spPr>
          <a:xfrm>
            <a:off x="827033" y="3015224"/>
            <a:ext cx="2890345" cy="827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No!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7C1F049-D95C-4900-AF1F-7151DFAE1C18}"/>
              </a:ext>
            </a:extLst>
          </p:cNvPr>
          <p:cNvSpPr txBox="1">
            <a:spLocks/>
          </p:cNvSpPr>
          <p:nvPr/>
        </p:nvSpPr>
        <p:spPr>
          <a:xfrm>
            <a:off x="0" y="5923975"/>
            <a:ext cx="12192000" cy="15491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latin typeface="Arial Narrow" panose="020B0606020202030204" pitchFamily="34" charset="0"/>
                <a:cs typeface="Arial" panose="020B0604020202020204" pitchFamily="34" charset="0"/>
              </a:rPr>
              <a:t>Fire makes thick, black smoke you can’t see through.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6D37D8FC-5944-4F06-8867-4CDA9354E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805" y="2026285"/>
            <a:ext cx="6131582" cy="306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22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BB8297-71EA-435A-B297-65E57C09B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7C2A9B-E406-4F39-A072-866B85D03C4F}"/>
              </a:ext>
            </a:extLst>
          </p:cNvPr>
          <p:cNvSpPr/>
          <p:nvPr/>
        </p:nvSpPr>
        <p:spPr>
          <a:xfrm>
            <a:off x="0" y="5320628"/>
            <a:ext cx="12192000" cy="15373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71E4E8-0257-4AC5-8C65-E04719025D86}"/>
              </a:ext>
            </a:extLst>
          </p:cNvPr>
          <p:cNvSpPr/>
          <p:nvPr/>
        </p:nvSpPr>
        <p:spPr>
          <a:xfrm>
            <a:off x="0" y="1537371"/>
            <a:ext cx="12192000" cy="404362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53794E-8870-46B7-834D-AE6483E4A389}"/>
              </a:ext>
            </a:extLst>
          </p:cNvPr>
          <p:cNvSpPr/>
          <p:nvPr/>
        </p:nvSpPr>
        <p:spPr>
          <a:xfrm>
            <a:off x="0" y="0"/>
            <a:ext cx="12192000" cy="15373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CB78C53-47A3-407A-A5B6-71334B653CC5}"/>
              </a:ext>
            </a:extLst>
          </p:cNvPr>
          <p:cNvSpPr txBox="1">
            <a:spLocks/>
          </p:cNvSpPr>
          <p:nvPr/>
        </p:nvSpPr>
        <p:spPr>
          <a:xfrm>
            <a:off x="0" y="5869245"/>
            <a:ext cx="12192000" cy="15491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b="1" dirty="0">
                <a:latin typeface="Arial Narrow" panose="020B0606020202030204" pitchFamily="34" charset="0"/>
              </a:rPr>
              <a:t>Fire moves very, very fast.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EF6C95D-2285-4BF1-B354-EDEBBB89BC5C}"/>
              </a:ext>
            </a:extLst>
          </p:cNvPr>
          <p:cNvSpPr txBox="1">
            <a:spLocks/>
          </p:cNvSpPr>
          <p:nvPr/>
        </p:nvSpPr>
        <p:spPr>
          <a:xfrm>
            <a:off x="838200" y="3043170"/>
            <a:ext cx="2890345" cy="827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dirty="0">
                <a:solidFill>
                  <a:schemeClr val="bg1"/>
                </a:solidFill>
                <a:latin typeface="Arial Narrow" panose="020B0606020202030204" pitchFamily="34" charset="0"/>
              </a:rPr>
              <a:t>No!</a:t>
            </a:r>
          </a:p>
        </p:txBody>
      </p:sp>
      <p:pic>
        <p:nvPicPr>
          <p:cNvPr id="14" name="Picture 11" descr="keep grills well away from siding and deck railings animated">
            <a:extLst>
              <a:ext uri="{FF2B5EF4-FFF2-40B4-BE49-F238E27FC236}">
                <a16:creationId xmlns:a16="http://schemas.microsoft.com/office/drawing/2014/main" id="{0A9AB5B1-1FC8-4DFC-97F4-063F791571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614" y="1879326"/>
            <a:ext cx="6666186" cy="333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47228EF-7D90-4462-87D2-BE0373D3BC58}"/>
              </a:ext>
            </a:extLst>
          </p:cNvPr>
          <p:cNvSpPr txBox="1">
            <a:spLocks/>
          </p:cNvSpPr>
          <p:nvPr/>
        </p:nvSpPr>
        <p:spPr>
          <a:xfrm>
            <a:off x="2149" y="365556"/>
            <a:ext cx="12189851" cy="1113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b="1" dirty="0">
                <a:latin typeface="Arial Narrow" panose="020B0606020202030204" pitchFamily="34" charset="0"/>
              </a:rPr>
              <a:t>Does fire move slowly?</a:t>
            </a:r>
          </a:p>
        </p:txBody>
      </p:sp>
    </p:spTree>
    <p:extLst>
      <p:ext uri="{BB962C8B-B14F-4D97-AF65-F5344CB8AC3E}">
        <p14:creationId xmlns:p14="http://schemas.microsoft.com/office/powerpoint/2010/main" val="354179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A1AEEA-9642-45B5-8F1E-167BFE69F12D}"/>
              </a:ext>
            </a:extLst>
          </p:cNvPr>
          <p:cNvSpPr/>
          <p:nvPr/>
        </p:nvSpPr>
        <p:spPr>
          <a:xfrm>
            <a:off x="0" y="1105616"/>
            <a:ext cx="12192000" cy="575238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30D658-20EC-4A4B-A991-DAD07EE8D61C}"/>
              </a:ext>
            </a:extLst>
          </p:cNvPr>
          <p:cNvSpPr/>
          <p:nvPr/>
        </p:nvSpPr>
        <p:spPr>
          <a:xfrm>
            <a:off x="0" y="0"/>
            <a:ext cx="12192000" cy="15491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69C7A2B-2838-429F-988E-7F9C60990940}"/>
              </a:ext>
            </a:extLst>
          </p:cNvPr>
          <p:cNvSpPr txBox="1">
            <a:spLocks/>
          </p:cNvSpPr>
          <p:nvPr/>
        </p:nvSpPr>
        <p:spPr>
          <a:xfrm>
            <a:off x="750" y="435870"/>
            <a:ext cx="12149312" cy="1113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b="1" dirty="0">
                <a:latin typeface="Arial Narrow" panose="020B0606020202030204" pitchFamily="34" charset="0"/>
              </a:rPr>
              <a:t>Now you know: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FD7613D-AF49-46AE-8CC4-734AE5BCF9A5}"/>
              </a:ext>
            </a:extLst>
          </p:cNvPr>
          <p:cNvSpPr txBox="1">
            <a:spLocks/>
          </p:cNvSpPr>
          <p:nvPr/>
        </p:nvSpPr>
        <p:spPr>
          <a:xfrm>
            <a:off x="0" y="5768079"/>
            <a:ext cx="12149310" cy="1113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You have only 1 – 3 minutes to escape.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A2F2E03-D815-4B49-8C29-A64FBEB6E0F5}"/>
              </a:ext>
            </a:extLst>
          </p:cNvPr>
          <p:cNvGrpSpPr/>
          <p:nvPr/>
        </p:nvGrpSpPr>
        <p:grpSpPr>
          <a:xfrm>
            <a:off x="198492" y="435870"/>
            <a:ext cx="4748894" cy="3320777"/>
            <a:chOff x="198492" y="435870"/>
            <a:chExt cx="4748894" cy="3320777"/>
          </a:xfrm>
        </p:grpSpPr>
        <p:sp>
          <p:nvSpPr>
            <p:cNvPr id="2" name="Explosion: 8 Points 1">
              <a:extLst>
                <a:ext uri="{FF2B5EF4-FFF2-40B4-BE49-F238E27FC236}">
                  <a16:creationId xmlns:a16="http://schemas.microsoft.com/office/drawing/2014/main" id="{EE0170A7-7966-42A0-BBBE-6FFAA05597E1}"/>
                </a:ext>
              </a:extLst>
            </p:cNvPr>
            <p:cNvSpPr/>
            <p:nvPr/>
          </p:nvSpPr>
          <p:spPr>
            <a:xfrm>
              <a:off x="198492" y="435870"/>
              <a:ext cx="4748894" cy="3320777"/>
            </a:xfrm>
            <a:prstGeom prst="irregularSeal1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A15447BC-1290-4E2F-B7C0-3D33375474A8}"/>
                </a:ext>
              </a:extLst>
            </p:cNvPr>
            <p:cNvSpPr txBox="1">
              <a:spLocks/>
            </p:cNvSpPr>
            <p:nvPr/>
          </p:nvSpPr>
          <p:spPr>
            <a:xfrm>
              <a:off x="1046187" y="1602103"/>
              <a:ext cx="3101046" cy="82014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5400" b="1" dirty="0">
                  <a:latin typeface="Arial Narrow" panose="020B0606020202030204" pitchFamily="34" charset="0"/>
                </a:rPr>
                <a:t>Fire is hot. 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A0E051C-8C06-4415-969C-2167BCFED162}"/>
              </a:ext>
            </a:extLst>
          </p:cNvPr>
          <p:cNvGrpSpPr/>
          <p:nvPr/>
        </p:nvGrpSpPr>
        <p:grpSpPr>
          <a:xfrm>
            <a:off x="3136744" y="1856120"/>
            <a:ext cx="5110083" cy="3465599"/>
            <a:chOff x="3159322" y="1749672"/>
            <a:chExt cx="5110083" cy="3465599"/>
          </a:xfrm>
        </p:grpSpPr>
        <p:sp>
          <p:nvSpPr>
            <p:cNvPr id="3" name="Explosion: 8 Points 2">
              <a:extLst>
                <a:ext uri="{FF2B5EF4-FFF2-40B4-BE49-F238E27FC236}">
                  <a16:creationId xmlns:a16="http://schemas.microsoft.com/office/drawing/2014/main" id="{CEF0BC9D-17F9-4443-8BE4-E7BA5A7E6F3E}"/>
                </a:ext>
              </a:extLst>
            </p:cNvPr>
            <p:cNvSpPr/>
            <p:nvPr/>
          </p:nvSpPr>
          <p:spPr>
            <a:xfrm flipH="1">
              <a:off x="3159322" y="1749672"/>
              <a:ext cx="5110083" cy="3465599"/>
            </a:xfrm>
            <a:prstGeom prst="irregularSeal1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EFBC01"/>
                </a:highlight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52EAA2D1-A6B9-47E3-88AD-54336BBE73B2}"/>
                </a:ext>
              </a:extLst>
            </p:cNvPr>
            <p:cNvSpPr txBox="1">
              <a:spLocks/>
            </p:cNvSpPr>
            <p:nvPr/>
          </p:nvSpPr>
          <p:spPr>
            <a:xfrm>
              <a:off x="4147233" y="2938318"/>
              <a:ext cx="3348589" cy="8183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5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Fire is dark. 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65F74D1-C7FC-4757-A02E-CE528579B18E}"/>
              </a:ext>
            </a:extLst>
          </p:cNvPr>
          <p:cNvGrpSpPr/>
          <p:nvPr/>
        </p:nvGrpSpPr>
        <p:grpSpPr>
          <a:xfrm>
            <a:off x="7067093" y="828433"/>
            <a:ext cx="4926415" cy="3375157"/>
            <a:chOff x="7403758" y="938425"/>
            <a:chExt cx="4926415" cy="3375157"/>
          </a:xfrm>
        </p:grpSpPr>
        <p:sp>
          <p:nvSpPr>
            <p:cNvPr id="4" name="Explosion: 8 Points 3">
              <a:extLst>
                <a:ext uri="{FF2B5EF4-FFF2-40B4-BE49-F238E27FC236}">
                  <a16:creationId xmlns:a16="http://schemas.microsoft.com/office/drawing/2014/main" id="{13D2D42B-5FA0-48B5-A764-DC9E4B551DB4}"/>
                </a:ext>
              </a:extLst>
            </p:cNvPr>
            <p:cNvSpPr/>
            <p:nvPr/>
          </p:nvSpPr>
          <p:spPr>
            <a:xfrm>
              <a:off x="7403758" y="938425"/>
              <a:ext cx="4926415" cy="3375157"/>
            </a:xfrm>
            <a:prstGeom prst="irregularSeal1">
              <a:avLst/>
            </a:prstGeom>
            <a:solidFill>
              <a:srgbClr val="FC510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5D085AB3-1898-4089-B772-75EBE8469D68}"/>
                </a:ext>
              </a:extLst>
            </p:cNvPr>
            <p:cNvSpPr txBox="1">
              <a:spLocks/>
            </p:cNvSpPr>
            <p:nvPr/>
          </p:nvSpPr>
          <p:spPr>
            <a:xfrm>
              <a:off x="8294978" y="2090335"/>
              <a:ext cx="3246640" cy="8479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5400" b="1" dirty="0">
                  <a:latin typeface="Arial Narrow" panose="020B0606020202030204" pitchFamily="34" charset="0"/>
                </a:rPr>
                <a:t>Fire is fast.  </a:t>
              </a:r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2243324-11F1-44DA-A22F-C0D22A3D0179}"/>
              </a:ext>
            </a:extLst>
          </p:cNvPr>
          <p:cNvSpPr txBox="1">
            <a:spLocks/>
          </p:cNvSpPr>
          <p:nvPr/>
        </p:nvSpPr>
        <p:spPr>
          <a:xfrm>
            <a:off x="0" y="5096309"/>
            <a:ext cx="12189851" cy="742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You must act fast in a fire.</a:t>
            </a:r>
          </a:p>
        </p:txBody>
      </p:sp>
    </p:spTree>
    <p:extLst>
      <p:ext uri="{BB962C8B-B14F-4D97-AF65-F5344CB8AC3E}">
        <p14:creationId xmlns:p14="http://schemas.microsoft.com/office/powerpoint/2010/main" val="226656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1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1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1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1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E2C7B2-D3A3-4351-A42A-241B8BEDDC7B}"/>
              </a:ext>
            </a:extLst>
          </p:cNvPr>
          <p:cNvSpPr/>
          <p:nvPr/>
        </p:nvSpPr>
        <p:spPr>
          <a:xfrm>
            <a:off x="0" y="3310759"/>
            <a:ext cx="12192000" cy="35472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D7A019-599F-41D8-B752-11F5C8ECB28C}"/>
              </a:ext>
            </a:extLst>
          </p:cNvPr>
          <p:cNvSpPr/>
          <p:nvPr/>
        </p:nvSpPr>
        <p:spPr>
          <a:xfrm>
            <a:off x="0" y="1105617"/>
            <a:ext cx="12192000" cy="34141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127176-DD9D-4F19-A6B3-0E45FFEEF65C}"/>
              </a:ext>
            </a:extLst>
          </p:cNvPr>
          <p:cNvSpPr/>
          <p:nvPr/>
        </p:nvSpPr>
        <p:spPr>
          <a:xfrm>
            <a:off x="0" y="0"/>
            <a:ext cx="12192000" cy="215537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4573C8D-1CBB-4D30-90C8-8D01A6ADD9FE}"/>
              </a:ext>
            </a:extLst>
          </p:cNvPr>
          <p:cNvSpPr txBox="1">
            <a:spLocks/>
          </p:cNvSpPr>
          <p:nvPr/>
        </p:nvSpPr>
        <p:spPr>
          <a:xfrm>
            <a:off x="0" y="534570"/>
            <a:ext cx="12149312" cy="681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latin typeface="Arial Narrow" panose="020B0606020202030204" pitchFamily="34" charset="0"/>
              </a:rPr>
              <a:t>Name something in your house that tells you if there is a fire.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9683A7-F5B4-4B1B-B3BA-30156C6B60F4}"/>
              </a:ext>
            </a:extLst>
          </p:cNvPr>
          <p:cNvSpPr/>
          <p:nvPr/>
        </p:nvSpPr>
        <p:spPr>
          <a:xfrm>
            <a:off x="-1" y="1232551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Narrow" panose="020B0606020202030204" pitchFamily="34" charset="0"/>
              </a:rPr>
              <a:t>Did you say. . .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D73FDA-44DE-41FB-BF95-9560C866C117}"/>
              </a:ext>
            </a:extLst>
          </p:cNvPr>
          <p:cNvSpPr/>
          <p:nvPr/>
        </p:nvSpPr>
        <p:spPr>
          <a:xfrm>
            <a:off x="1" y="2578707"/>
            <a:ext cx="1219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Arial Narrow" panose="020B0606020202030204" pitchFamily="34" charset="0"/>
              </a:rPr>
              <a:t>SMOKE ALARMS 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63E6CA-2307-4011-98B9-B91C6F45F298}"/>
              </a:ext>
            </a:extLst>
          </p:cNvPr>
          <p:cNvSpPr/>
          <p:nvPr/>
        </p:nvSpPr>
        <p:spPr>
          <a:xfrm>
            <a:off x="0" y="471898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Correct!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477B822-5339-4A5F-AAEE-E7F85D514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5768490"/>
            <a:ext cx="12192001" cy="8471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latin typeface="Arial Narrow" panose="020B0606020202030204" pitchFamily="34" charset="0"/>
              </a:rPr>
              <a:t>Smoke alarms warn you about danger. </a:t>
            </a:r>
          </a:p>
        </p:txBody>
      </p:sp>
    </p:spTree>
    <p:extLst>
      <p:ext uri="{BB962C8B-B14F-4D97-AF65-F5344CB8AC3E}">
        <p14:creationId xmlns:p14="http://schemas.microsoft.com/office/powerpoint/2010/main" val="222002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08933B-89FB-41B3-824D-C32CF2C33703}"/>
              </a:ext>
            </a:extLst>
          </p:cNvPr>
          <p:cNvSpPr/>
          <p:nvPr/>
        </p:nvSpPr>
        <p:spPr>
          <a:xfrm>
            <a:off x="1" y="1066434"/>
            <a:ext cx="12192000" cy="59509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84BED-9B9F-495D-B22B-EC5296D86663}"/>
              </a:ext>
            </a:extLst>
          </p:cNvPr>
          <p:cNvSpPr/>
          <p:nvPr/>
        </p:nvSpPr>
        <p:spPr>
          <a:xfrm>
            <a:off x="0" y="0"/>
            <a:ext cx="12192000" cy="263869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10B0F2-8878-4416-88CA-2C9AA49545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532" y="840641"/>
            <a:ext cx="3158133" cy="4737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D86254-3AEA-4CA1-8CD5-4E8480A291CC}"/>
              </a:ext>
            </a:extLst>
          </p:cNvPr>
          <p:cNvSpPr/>
          <p:nvPr/>
        </p:nvSpPr>
        <p:spPr>
          <a:xfrm>
            <a:off x="642775" y="897054"/>
            <a:ext cx="67853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dirty="0">
                <a:latin typeface="Arial Narrow" panose="020B0606020202030204" pitchFamily="34" charset="0"/>
                <a:cs typeface="Courier New" panose="02070309020205020404" pitchFamily="49" charset="0"/>
              </a:rPr>
              <a:t>Ask an adult in your house to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C343C17-EE62-472A-8B85-4A38A436B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062" y="3103205"/>
            <a:ext cx="7727310" cy="3914200"/>
          </a:xfrm>
        </p:spPr>
        <p:txBody>
          <a:bodyPr>
            <a:noAutofit/>
          </a:bodyPr>
          <a:lstStyle/>
          <a:p>
            <a:pPr>
              <a:buSzPct val="250000"/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Smoke alarms must be less than 10 years old. </a:t>
            </a:r>
          </a:p>
          <a:p>
            <a:pPr>
              <a:buSzPct val="250000"/>
              <a:buFont typeface="Wingdings" panose="05000000000000000000" pitchFamily="2" charset="2"/>
              <a:buChar char="ü"/>
            </a:pPr>
            <a:endParaRPr lang="en-US" b="1" dirty="0"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pPr>
              <a:buSzPct val="250000"/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Most smoke alarms need new batteries </a:t>
            </a:r>
            <a:b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</a:b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      twice a year. </a:t>
            </a:r>
          </a:p>
          <a:p>
            <a:pPr>
              <a:buSzPct val="250000"/>
              <a:buFont typeface="Wingdings" panose="05000000000000000000" pitchFamily="2" charset="2"/>
              <a:buChar char="ü"/>
            </a:pPr>
            <a:endParaRPr lang="en-US" b="1" dirty="0"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pPr>
              <a:buSzPct val="250000"/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Test your alarms. Press the button. </a:t>
            </a:r>
            <a:b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</a:b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       Hear the loud alarm.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6EA985-A60A-4F8A-8384-8AE7C1E84CE2}"/>
              </a:ext>
            </a:extLst>
          </p:cNvPr>
          <p:cNvSpPr/>
          <p:nvPr/>
        </p:nvSpPr>
        <p:spPr>
          <a:xfrm>
            <a:off x="642775" y="1583209"/>
            <a:ext cx="64114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dirty="0">
                <a:latin typeface="Arial Narrow" panose="020B0606020202030204" pitchFamily="34" charset="0"/>
                <a:cs typeface="Courier New" panose="02070309020205020404" pitchFamily="49" charset="0"/>
              </a:rPr>
              <a:t>check the smoke alarms. </a:t>
            </a:r>
          </a:p>
        </p:txBody>
      </p:sp>
    </p:spTree>
    <p:extLst>
      <p:ext uri="{BB962C8B-B14F-4D97-AF65-F5344CB8AC3E}">
        <p14:creationId xmlns:p14="http://schemas.microsoft.com/office/powerpoint/2010/main" val="34148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8930</TotalTime>
  <Words>1041</Words>
  <Application>Microsoft Office PowerPoint</Application>
  <PresentationFormat>Widescreen</PresentationFormat>
  <Paragraphs>195</Paragraphs>
  <Slides>38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Calibri Light</vt:lpstr>
      <vt:lpstr>Agency FB</vt:lpstr>
      <vt:lpstr>Calibri</vt:lpstr>
      <vt:lpstr>Arial Narrow</vt:lpstr>
      <vt:lpstr>Wingdings</vt:lpstr>
      <vt:lpstr>Arial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Commonwealth of Massachusetts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 escape planning</dc:title>
  <dc:creator>Ouellette, Cynthia (DFS)</dc:creator>
  <cp:lastModifiedBy>Julie Weinstein</cp:lastModifiedBy>
  <cp:revision>213</cp:revision>
  <dcterms:created xsi:type="dcterms:W3CDTF">2020-05-13T14:37:10Z</dcterms:created>
  <dcterms:modified xsi:type="dcterms:W3CDTF">2020-10-13T20:04:42Z</dcterms:modified>
</cp:coreProperties>
</file>