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25"/>
  </p:notesMasterIdLst>
  <p:handoutMasterIdLst>
    <p:handoutMasterId r:id="rId26"/>
  </p:handoutMasterIdLst>
  <p:sldIdLst>
    <p:sldId id="1325" r:id="rId8"/>
    <p:sldId id="1307" r:id="rId9"/>
    <p:sldId id="1308" r:id="rId10"/>
    <p:sldId id="1309" r:id="rId11"/>
    <p:sldId id="1310" r:id="rId12"/>
    <p:sldId id="1312" r:id="rId13"/>
    <p:sldId id="1314" r:id="rId14"/>
    <p:sldId id="1315" r:id="rId15"/>
    <p:sldId id="1317" r:id="rId16"/>
    <p:sldId id="1316" r:id="rId17"/>
    <p:sldId id="1318" r:id="rId18"/>
    <p:sldId id="1319" r:id="rId19"/>
    <p:sldId id="1320" r:id="rId20"/>
    <p:sldId id="1321" r:id="rId21"/>
    <p:sldId id="1322" r:id="rId22"/>
    <p:sldId id="1323" r:id="rId23"/>
    <p:sldId id="1324" r:id="rId24"/>
  </p:sldIdLst>
  <p:sldSz cx="9144000" cy="5143500" type="screen16x9"/>
  <p:notesSz cx="7010400" cy="92964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972">
          <p15:clr>
            <a:srgbClr val="A4A3A4"/>
          </p15:clr>
        </p15:guide>
        <p15:guide id="6" orient="horz" pos="300" userDrawn="1">
          <p15:clr>
            <a:srgbClr val="A4A3A4"/>
          </p15:clr>
        </p15:guide>
        <p15:guide id="10" pos="288">
          <p15:clr>
            <a:srgbClr val="A4A3A4"/>
          </p15:clr>
        </p15:guide>
        <p15:guide id="11" pos="2736">
          <p15:clr>
            <a:srgbClr val="A4A3A4"/>
          </p15:clr>
        </p15:guide>
        <p15:guide id="12" pos="3024">
          <p15:clr>
            <a:srgbClr val="A4A3A4"/>
          </p15:clr>
        </p15:guide>
        <p15:guide id="13" pos="5472" userDrawn="1">
          <p15:clr>
            <a:srgbClr val="A4A3A4"/>
          </p15:clr>
        </p15:guide>
        <p15:guide id="15" pos="2016">
          <p15:clr>
            <a:srgbClr val="A4A3A4"/>
          </p15:clr>
        </p15:guide>
        <p15:guide id="16" pos="2880">
          <p15:clr>
            <a:srgbClr val="A4A3A4"/>
          </p15:clr>
        </p15:guide>
        <p15:guide id="25" orient="horz" pos="2883">
          <p15:clr>
            <a:srgbClr val="A4A3A4"/>
          </p15:clr>
        </p15:guide>
        <p15:guide id="26" orient="horz" pos="361">
          <p15:clr>
            <a:srgbClr val="A4A3A4"/>
          </p15:clr>
        </p15:guide>
        <p15:guide id="27" pos="359">
          <p15:clr>
            <a:srgbClr val="A4A3A4"/>
          </p15:clr>
        </p15:guide>
        <p15:guide id="28" pos="5401">
          <p15:clr>
            <a:srgbClr val="A4A3A4"/>
          </p15:clr>
        </p15:guide>
        <p15:guide id="29" pos="3574">
          <p15:clr>
            <a:srgbClr val="A4A3A4"/>
          </p15:clr>
        </p15:guide>
        <p15:guide id="30" pos="31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71" autoAdjust="0"/>
  </p:normalViewPr>
  <p:slideViewPr>
    <p:cSldViewPr snapToGrid="0" showGuides="1">
      <p:cViewPr varScale="1">
        <p:scale>
          <a:sx n="113" d="100"/>
          <a:sy n="113" d="100"/>
        </p:scale>
        <p:origin x="692" y="76"/>
      </p:cViewPr>
      <p:guideLst>
        <p:guide orient="horz" pos="2972"/>
        <p:guide orient="horz" pos="300"/>
        <p:guide pos="288"/>
        <p:guide pos="2736"/>
        <p:guide pos="3024"/>
        <p:guide pos="5472"/>
        <p:guide pos="2016"/>
        <p:guide pos="2880"/>
        <p:guide orient="horz" pos="2883"/>
        <p:guide orient="horz" pos="361"/>
        <p:guide pos="359"/>
        <p:guide pos="5401"/>
        <p:guide pos="3574"/>
        <p:guide pos="3187"/>
      </p:guideLst>
    </p:cSldViewPr>
  </p:slideViewPr>
  <p:notesTextViewPr>
    <p:cViewPr>
      <p:scale>
        <a:sx n="3" d="2"/>
        <a:sy n="3" d="2"/>
      </p:scale>
      <p:origin x="0" y="0"/>
    </p:cViewPr>
  </p:notesTextViewPr>
  <p:sorterViewPr>
    <p:cViewPr>
      <p:scale>
        <a:sx n="50" d="100"/>
        <a:sy n="50" d="100"/>
      </p:scale>
      <p:origin x="0" y="0"/>
    </p:cViewPr>
  </p:sorterViewPr>
  <p:notesViewPr>
    <p:cSldViewPr snapToGrid="0" showGuides="1">
      <p:cViewPr varScale="1">
        <p:scale>
          <a:sx n="82" d="100"/>
          <a:sy n="82" d="100"/>
        </p:scale>
        <p:origin x="-282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EF4BBCC3-92D8-442E-9EC8-1A7A0D4B2568}" type="datetimeFigureOut">
              <a:rPr lang="en-US" smtClean="0"/>
              <a:pPr/>
              <a:t>2/9/2022</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E91A9F35-E28E-494D-BCF2-961D515C2849}" type="slidenum">
              <a:rPr lang="en-US" smtClean="0"/>
              <a:pPr/>
              <a:t>‹#›</a:t>
            </a:fld>
            <a:endParaRPr lang="en-US" dirty="0"/>
          </a:p>
        </p:txBody>
      </p:sp>
    </p:spTree>
    <p:extLst>
      <p:ext uri="{BB962C8B-B14F-4D97-AF65-F5344CB8AC3E}">
        <p14:creationId xmlns:p14="http://schemas.microsoft.com/office/powerpoint/2010/main" val="3698185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6B2AFEA-A713-4F2C-835B-4B8B334BC980}" type="datetimeFigureOut">
              <a:rPr lang="en-US" smtClean="0"/>
              <a:pPr/>
              <a:t>2/9/2022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FF358DD-2331-4943-859F-F60814B25F61}" type="slidenum">
              <a:rPr lang="en-US" smtClean="0"/>
              <a:pPr/>
              <a:t>‹#›</a:t>
            </a:fld>
            <a:endParaRPr lang="en-US" dirty="0"/>
          </a:p>
        </p:txBody>
      </p:sp>
    </p:spTree>
    <p:extLst>
      <p:ext uri="{BB962C8B-B14F-4D97-AF65-F5344CB8AC3E}">
        <p14:creationId xmlns:p14="http://schemas.microsoft.com/office/powerpoint/2010/main" val="2393659941"/>
      </p:ext>
    </p:extLst>
  </p:cSld>
  <p:clrMap bg1="lt1" tx1="dk1" bg2="lt2" tx2="dk2" accent1="accent1" accent2="accent2" accent3="accent3" accent4="accent4" accent5="accent5" accent6="accent6" hlink="hlink" folHlink="folHlink"/>
  <p:hf dt="0"/>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a:t>
            </a:fld>
            <a:endParaRPr lang="en-US" dirty="0"/>
          </a:p>
        </p:txBody>
      </p:sp>
    </p:spTree>
    <p:extLst>
      <p:ext uri="{BB962C8B-B14F-4D97-AF65-F5344CB8AC3E}">
        <p14:creationId xmlns:p14="http://schemas.microsoft.com/office/powerpoint/2010/main" val="428551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10</a:t>
            </a:fld>
            <a:endParaRPr lang="en-US" dirty="0"/>
          </a:p>
        </p:txBody>
      </p:sp>
    </p:spTree>
    <p:extLst>
      <p:ext uri="{BB962C8B-B14F-4D97-AF65-F5344CB8AC3E}">
        <p14:creationId xmlns:p14="http://schemas.microsoft.com/office/powerpoint/2010/main" val="224560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11</a:t>
            </a:fld>
            <a:endParaRPr lang="en-US" dirty="0"/>
          </a:p>
        </p:txBody>
      </p:sp>
    </p:spTree>
    <p:extLst>
      <p:ext uri="{BB962C8B-B14F-4D97-AF65-F5344CB8AC3E}">
        <p14:creationId xmlns:p14="http://schemas.microsoft.com/office/powerpoint/2010/main" val="72467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12</a:t>
            </a:fld>
            <a:endParaRPr lang="en-US" dirty="0"/>
          </a:p>
        </p:txBody>
      </p:sp>
    </p:spTree>
    <p:extLst>
      <p:ext uri="{BB962C8B-B14F-4D97-AF65-F5344CB8AC3E}">
        <p14:creationId xmlns:p14="http://schemas.microsoft.com/office/powerpoint/2010/main" val="1904094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13</a:t>
            </a:fld>
            <a:endParaRPr lang="en-US" dirty="0"/>
          </a:p>
        </p:txBody>
      </p:sp>
    </p:spTree>
    <p:extLst>
      <p:ext uri="{BB962C8B-B14F-4D97-AF65-F5344CB8AC3E}">
        <p14:creationId xmlns:p14="http://schemas.microsoft.com/office/powerpoint/2010/main" val="403927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14</a:t>
            </a:fld>
            <a:endParaRPr lang="en-US" dirty="0"/>
          </a:p>
        </p:txBody>
      </p:sp>
    </p:spTree>
    <p:extLst>
      <p:ext uri="{BB962C8B-B14F-4D97-AF65-F5344CB8AC3E}">
        <p14:creationId xmlns:p14="http://schemas.microsoft.com/office/powerpoint/2010/main" val="402505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15</a:t>
            </a:fld>
            <a:endParaRPr lang="en-US" dirty="0"/>
          </a:p>
        </p:txBody>
      </p:sp>
    </p:spTree>
    <p:extLst>
      <p:ext uri="{BB962C8B-B14F-4D97-AF65-F5344CB8AC3E}">
        <p14:creationId xmlns:p14="http://schemas.microsoft.com/office/powerpoint/2010/main" val="2496341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16</a:t>
            </a:fld>
            <a:endParaRPr lang="en-US" dirty="0"/>
          </a:p>
        </p:txBody>
      </p:sp>
    </p:spTree>
    <p:extLst>
      <p:ext uri="{BB962C8B-B14F-4D97-AF65-F5344CB8AC3E}">
        <p14:creationId xmlns:p14="http://schemas.microsoft.com/office/powerpoint/2010/main" val="42262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17</a:t>
            </a:fld>
            <a:endParaRPr lang="en-US" dirty="0"/>
          </a:p>
        </p:txBody>
      </p:sp>
    </p:spTree>
    <p:extLst>
      <p:ext uri="{BB962C8B-B14F-4D97-AF65-F5344CB8AC3E}">
        <p14:creationId xmlns:p14="http://schemas.microsoft.com/office/powerpoint/2010/main" val="288328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2</a:t>
            </a:fld>
            <a:endParaRPr lang="en-US" dirty="0"/>
          </a:p>
        </p:txBody>
      </p:sp>
    </p:spTree>
    <p:extLst>
      <p:ext uri="{BB962C8B-B14F-4D97-AF65-F5344CB8AC3E}">
        <p14:creationId xmlns:p14="http://schemas.microsoft.com/office/powerpoint/2010/main" val="279602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3</a:t>
            </a:fld>
            <a:endParaRPr lang="en-US" dirty="0"/>
          </a:p>
        </p:txBody>
      </p:sp>
    </p:spTree>
    <p:extLst>
      <p:ext uri="{BB962C8B-B14F-4D97-AF65-F5344CB8AC3E}">
        <p14:creationId xmlns:p14="http://schemas.microsoft.com/office/powerpoint/2010/main" val="352906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4</a:t>
            </a:fld>
            <a:endParaRPr lang="en-US" dirty="0"/>
          </a:p>
        </p:txBody>
      </p:sp>
    </p:spTree>
    <p:extLst>
      <p:ext uri="{BB962C8B-B14F-4D97-AF65-F5344CB8AC3E}">
        <p14:creationId xmlns:p14="http://schemas.microsoft.com/office/powerpoint/2010/main" val="336340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5</a:t>
            </a:fld>
            <a:endParaRPr lang="en-US" dirty="0"/>
          </a:p>
        </p:txBody>
      </p:sp>
    </p:spTree>
    <p:extLst>
      <p:ext uri="{BB962C8B-B14F-4D97-AF65-F5344CB8AC3E}">
        <p14:creationId xmlns:p14="http://schemas.microsoft.com/office/powerpoint/2010/main" val="316684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6</a:t>
            </a:fld>
            <a:endParaRPr lang="en-US" dirty="0"/>
          </a:p>
        </p:txBody>
      </p:sp>
    </p:spTree>
    <p:extLst>
      <p:ext uri="{BB962C8B-B14F-4D97-AF65-F5344CB8AC3E}">
        <p14:creationId xmlns:p14="http://schemas.microsoft.com/office/powerpoint/2010/main" val="267859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7</a:t>
            </a:fld>
            <a:endParaRPr lang="en-US" dirty="0"/>
          </a:p>
        </p:txBody>
      </p:sp>
    </p:spTree>
    <p:extLst>
      <p:ext uri="{BB962C8B-B14F-4D97-AF65-F5344CB8AC3E}">
        <p14:creationId xmlns:p14="http://schemas.microsoft.com/office/powerpoint/2010/main" val="363572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8</a:t>
            </a:fld>
            <a:endParaRPr lang="en-US" dirty="0"/>
          </a:p>
        </p:txBody>
      </p:sp>
    </p:spTree>
    <p:extLst>
      <p:ext uri="{BB962C8B-B14F-4D97-AF65-F5344CB8AC3E}">
        <p14:creationId xmlns:p14="http://schemas.microsoft.com/office/powerpoint/2010/main" val="387812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F358DD-2331-4943-859F-F60814B25F61}" type="slidenum">
              <a:rPr lang="en-US" smtClean="0"/>
              <a:pPr/>
              <a:t>9</a:t>
            </a:fld>
            <a:endParaRPr lang="en-US" dirty="0"/>
          </a:p>
        </p:txBody>
      </p:sp>
    </p:spTree>
    <p:extLst>
      <p:ext uri="{BB962C8B-B14F-4D97-AF65-F5344CB8AC3E}">
        <p14:creationId xmlns:p14="http://schemas.microsoft.com/office/powerpoint/2010/main" val="4082647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rinter Friendl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8230FC2-7100-DD43-A760-9BBCAFA33A2D}"/>
              </a:ext>
            </a:extLst>
          </p:cNvPr>
          <p:cNvSpPr/>
          <p:nvPr userDrawn="1"/>
        </p:nvSpPr>
        <p:spPr>
          <a:xfrm>
            <a:off x="8996512" y="1"/>
            <a:ext cx="149198"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29" name="Title 1"/>
          <p:cNvSpPr>
            <a:spLocks noGrp="1"/>
          </p:cNvSpPr>
          <p:nvPr>
            <p:ph type="ctrTitle" hasCustomPrompt="1"/>
          </p:nvPr>
        </p:nvSpPr>
        <p:spPr bwMode="black">
          <a:xfrm>
            <a:off x="727650" y="2805056"/>
            <a:ext cx="7694038" cy="754380"/>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Printer-friendly cover option, title goes right here in sentence case</a:t>
            </a:r>
          </a:p>
        </p:txBody>
      </p:sp>
      <p:sp>
        <p:nvSpPr>
          <p:cNvPr id="30" name="Subtitle 2"/>
          <p:cNvSpPr>
            <a:spLocks noGrp="1"/>
          </p:cNvSpPr>
          <p:nvPr>
            <p:ph type="subTitle" idx="1" hasCustomPrompt="1"/>
          </p:nvPr>
        </p:nvSpPr>
        <p:spPr bwMode="black">
          <a:xfrm>
            <a:off x="727650" y="3695950"/>
            <a:ext cx="6398501" cy="300038"/>
          </a:xfrm>
          <a:prstGeom prst="rect">
            <a:avLst/>
          </a:prstGeom>
        </p:spPr>
        <p:txBody>
          <a:bodyPr lIns="0" tIns="0" rIns="0" bIns="0">
            <a:noAutofit/>
          </a:bodyPr>
          <a:lstStyle>
            <a:lvl1pPr marL="0" indent="0" algn="l">
              <a:buNone/>
              <a:defRPr sz="1800" baseline="0">
                <a:solidFill>
                  <a:schemeClr val="tx2"/>
                </a:solidFill>
                <a:latin typeface="+mj-lt"/>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 keep to one line, 18pt</a:t>
            </a:r>
          </a:p>
        </p:txBody>
      </p:sp>
      <p:sp>
        <p:nvSpPr>
          <p:cNvPr id="31" name="Text Placeholder 54"/>
          <p:cNvSpPr>
            <a:spLocks noGrp="1"/>
          </p:cNvSpPr>
          <p:nvPr>
            <p:ph type="body" sz="quarter" idx="13" hasCustomPrompt="1"/>
          </p:nvPr>
        </p:nvSpPr>
        <p:spPr bwMode="black">
          <a:xfrm>
            <a:off x="727650" y="4020042"/>
            <a:ext cx="6392315" cy="286849"/>
          </a:xfrm>
          <a:prstGeom prst="rect">
            <a:avLst/>
          </a:prstGeom>
        </p:spPr>
        <p:txBody>
          <a:bodyPr lIns="0" tIns="0" rIns="0" bIns="0"/>
          <a:lstStyle>
            <a:lvl1pPr marL="0" indent="0" algn="l" defTabSz="914286" rtl="0" eaLnBrk="1" latinLnBrk="0" hangingPunct="1">
              <a:lnSpc>
                <a:spcPct val="90000"/>
              </a:lnSpc>
              <a:spcBef>
                <a:spcPct val="20000"/>
              </a:spcBef>
              <a:buClr>
                <a:schemeClr val="accent4"/>
              </a:buClr>
              <a:buFont typeface="Franklin Gothic Book" pitchFamily="34" charset="0"/>
              <a:buNone/>
              <a:defRPr kumimoji="0" lang="en-US" sz="1500" b="0" i="0" u="none" strike="noStrike" kern="1200" cap="none" spc="0" normalizeH="0" baseline="0" noProof="0" dirty="0" smtClean="0">
                <a:ln>
                  <a:noFill/>
                </a:ln>
                <a:solidFill>
                  <a:schemeClr val="tx2"/>
                </a:solidFill>
                <a:effectLst/>
                <a:uLnTx/>
                <a:uFillTx/>
                <a:latin typeface="+mn-lt"/>
                <a:ea typeface="+mn-ea"/>
                <a:cs typeface="+mn-cs"/>
              </a:defRPr>
            </a:lvl1pPr>
            <a:lvl2pPr marL="0" indent="0" algn="l" defTabSz="914286" rtl="0" eaLnBrk="1" latinLnBrk="0" hangingPunct="1">
              <a:lnSpc>
                <a:spcPct val="95000"/>
              </a:lnSpc>
              <a:spcBef>
                <a:spcPct val="20000"/>
              </a:spcBef>
              <a:buClr>
                <a:schemeClr val="accent4"/>
              </a:buClr>
              <a:buFont typeface="Franklin Gothic Book" pitchFamily="34" charset="0"/>
              <a:buNone/>
              <a:defRPr lang="en-US" sz="1800" kern="1200" baseline="0" dirty="0" smtClean="0">
                <a:solidFill>
                  <a:schemeClr val="bg1"/>
                </a:solidFill>
                <a:latin typeface="+mn-lt"/>
                <a:ea typeface="+mn-ea"/>
                <a:cs typeface="+mn-cs"/>
              </a:defRPr>
            </a:lvl2pPr>
            <a:lvl3pPr marL="0" indent="0" algn="l" defTabSz="914286" rtl="0" eaLnBrk="1" latinLnBrk="0" hangingPunct="1">
              <a:lnSpc>
                <a:spcPct val="95000"/>
              </a:lnSpc>
              <a:spcBef>
                <a:spcPct val="20000"/>
              </a:spcBef>
              <a:buClr>
                <a:schemeClr val="accent4"/>
              </a:buClr>
              <a:buFont typeface="Franklin Gothic Book" pitchFamily="34" charset="0"/>
              <a:buNone/>
              <a:defRPr lang="en-US" sz="1800" kern="1200" baseline="0" dirty="0" smtClean="0">
                <a:solidFill>
                  <a:schemeClr val="bg1"/>
                </a:solidFill>
                <a:latin typeface="+mn-lt"/>
                <a:ea typeface="+mn-ea"/>
                <a:cs typeface="+mn-cs"/>
              </a:defRPr>
            </a:lvl3pPr>
            <a:lvl4pPr marL="0" indent="0" algn="l" defTabSz="914286" rtl="0" eaLnBrk="1" latinLnBrk="0" hangingPunct="1">
              <a:lnSpc>
                <a:spcPct val="95000"/>
              </a:lnSpc>
              <a:spcBef>
                <a:spcPct val="20000"/>
              </a:spcBef>
              <a:buClr>
                <a:schemeClr val="accent4"/>
              </a:buClr>
              <a:buFont typeface="Franklin Gothic Book" pitchFamily="34" charset="0"/>
              <a:buNone/>
              <a:defRPr lang="en-US" sz="1800" kern="1200" baseline="0" dirty="0" smtClean="0">
                <a:solidFill>
                  <a:schemeClr val="bg1"/>
                </a:solidFill>
                <a:latin typeface="+mn-lt"/>
                <a:ea typeface="+mn-ea"/>
                <a:cs typeface="+mn-cs"/>
              </a:defRPr>
            </a:lvl4pPr>
            <a:lvl5pPr marL="0" indent="0" algn="l" defTabSz="914286" rtl="0" eaLnBrk="1" latinLnBrk="0" hangingPunct="1">
              <a:lnSpc>
                <a:spcPct val="95000"/>
              </a:lnSpc>
              <a:spcBef>
                <a:spcPct val="20000"/>
              </a:spcBef>
              <a:buClr>
                <a:schemeClr val="accent4"/>
              </a:buClr>
              <a:buFont typeface="Franklin Gothic Book" pitchFamily="34" charset="0"/>
              <a:buNone/>
              <a:defRPr lang="en-US" sz="1800" kern="1200" baseline="0" dirty="0" smtClean="0">
                <a:solidFill>
                  <a:schemeClr val="bg1"/>
                </a:solidFill>
                <a:latin typeface="+mn-lt"/>
                <a:ea typeface="+mn-ea"/>
                <a:cs typeface="+mn-cs"/>
              </a:defRPr>
            </a:lvl5pPr>
          </a:lstStyle>
          <a:p>
            <a:pPr marL="0" marR="0" lvl="0" indent="0" algn="l" defTabSz="914286" rtl="0" eaLnBrk="1" fontAlgn="auto" latinLnBrk="0" hangingPunct="1">
              <a:lnSpc>
                <a:spcPct val="100000"/>
              </a:lnSpc>
              <a:spcBef>
                <a:spcPct val="20000"/>
              </a:spcBef>
              <a:spcAft>
                <a:spcPts val="0"/>
              </a:spcAft>
              <a:buClrTx/>
              <a:buSzTx/>
              <a:buFont typeface="Franklin Gothic Book" pitchFamily="34" charset="0"/>
              <a:buNone/>
              <a:tabLst/>
              <a:defRPr/>
            </a:pPr>
            <a:r>
              <a:rPr lang="en-US" dirty="0"/>
              <a:t>Date, presenter’s name or additional info here, 15pt</a:t>
            </a:r>
          </a:p>
        </p:txBody>
      </p:sp>
      <p:sp>
        <p:nvSpPr>
          <p:cNvPr id="15" name="Text Placeholder 7"/>
          <p:cNvSpPr>
            <a:spLocks noGrp="1"/>
          </p:cNvSpPr>
          <p:nvPr>
            <p:ph type="body" sz="quarter" idx="14" hasCustomPrompt="1"/>
          </p:nvPr>
        </p:nvSpPr>
        <p:spPr>
          <a:xfrm>
            <a:off x="727650" y="2421078"/>
            <a:ext cx="7694037" cy="269022"/>
          </a:xfrm>
          <a:prstGeom prst="rect">
            <a:avLst/>
          </a:prstGeom>
        </p:spPr>
        <p:txBody>
          <a:bodyPr lIns="0" tIns="0" rIns="0" bIns="0">
            <a:noAutofit/>
          </a:bodyPr>
          <a:lstStyle>
            <a:lvl1pPr marL="0" marR="0" indent="0" algn="l" defTabSz="914286" rtl="0" eaLnBrk="1" fontAlgn="auto" latinLnBrk="0" hangingPunct="1">
              <a:lnSpc>
                <a:spcPct val="100000"/>
              </a:lnSpc>
              <a:spcBef>
                <a:spcPts val="0"/>
              </a:spcBef>
              <a:spcAft>
                <a:spcPts val="0"/>
              </a:spcAft>
              <a:buClrTx/>
              <a:buSzTx/>
              <a:buFontTx/>
              <a:buNone/>
              <a:tabLst/>
              <a:defRPr sz="1200" b="1" i="0" cap="all" spc="150" baseline="0">
                <a:solidFill>
                  <a:schemeClr val="accent2"/>
                </a:solidFill>
                <a:latin typeface="Century Gothic" panose="020B0502020202020204" pitchFamily="34" charset="0"/>
              </a:defRPr>
            </a:lvl1p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schemeClr val="tx2"/>
                </a:solidFill>
                <a:effectLst/>
                <a:uLnTx/>
                <a:uFillTx/>
                <a:latin typeface="Century Gothic" panose="020B0502020202020204" pitchFamily="34" charset="0"/>
                <a:ea typeface="+mn-ea"/>
                <a:cs typeface="+mn-cs"/>
              </a:rPr>
              <a:t>Eyebrow text here</a:t>
            </a:r>
          </a:p>
        </p:txBody>
      </p:sp>
      <p:pic>
        <p:nvPicPr>
          <p:cNvPr id="9" name="image" descr="{&quot;templafy&quot;:{&quot;id&quot;:&quot;249a89b5-e085-4b45-b032-90e38fdd7608&quot;}}">
            <a:extLst>
              <a:ext uri="{FF2B5EF4-FFF2-40B4-BE49-F238E27FC236}">
                <a16:creationId xmlns:a16="http://schemas.microsoft.com/office/drawing/2014/main" id="{15987DAA-20D7-463C-8EBF-1E10D13994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5585" y="4416108"/>
            <a:ext cx="1429200" cy="296559"/>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al Stripe (Printer Friend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1F8817-2AFE-924D-814A-D0BCA47B50BF}"/>
              </a:ext>
            </a:extLst>
          </p:cNvPr>
          <p:cNvSpPr/>
          <p:nvPr userDrawn="1"/>
        </p:nvSpPr>
        <p:spPr>
          <a:xfrm>
            <a:off x="-2" y="1"/>
            <a:ext cx="149198" cy="51435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2" name="Title 1"/>
          <p:cNvSpPr>
            <a:spLocks noGrp="1"/>
          </p:cNvSpPr>
          <p:nvPr userDrawn="1">
            <p:ph type="ctrTitle" hasCustomPrompt="1"/>
          </p:nvPr>
        </p:nvSpPr>
        <p:spPr bwMode="black">
          <a:xfrm>
            <a:off x="720724" y="2219457"/>
            <a:ext cx="7700963" cy="999782"/>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720725" y="3259455"/>
            <a:ext cx="5103811" cy="483212"/>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741292" y="1859492"/>
            <a:ext cx="166525" cy="282274"/>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907817" y="1828800"/>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Franklin Gothic Book"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
        <p:nvSpPr>
          <p:cNvPr id="9" name="Slide Number Placeholder 3">
            <a:extLst>
              <a:ext uri="{FF2B5EF4-FFF2-40B4-BE49-F238E27FC236}">
                <a16:creationId xmlns:a16="http://schemas.microsoft.com/office/drawing/2014/main" id="{9BFC415C-2F13-428A-9312-A8423603E724}"/>
              </a:ext>
            </a:extLst>
          </p:cNvPr>
          <p:cNvSpPr>
            <a:spLocks noGrp="1"/>
          </p:cNvSpPr>
          <p:nvPr>
            <p:ph type="sldNum" sz="quarter" idx="16"/>
          </p:nvPr>
        </p:nvSpPr>
        <p:spPr>
          <a:xfrm>
            <a:off x="8686800" y="4748400"/>
            <a:ext cx="457200" cy="284400"/>
          </a:xfrm>
        </p:spPr>
        <p:txBody>
          <a:bodyPr/>
          <a:lstStyle/>
          <a:p>
            <a:fld id="{B3F5AA52-72AE-42D6-A9FC-4955E9071706}" type="slidenum">
              <a:rPr lang="en-US" smtClean="0"/>
              <a:pPr/>
              <a:t>‹#›</a:t>
            </a:fld>
            <a:endParaRPr lang="en-US" dirty="0"/>
          </a:p>
        </p:txBody>
      </p:sp>
      <p:sp>
        <p:nvSpPr>
          <p:cNvPr id="4" name="Footer Placeholder 3">
            <a:extLst>
              <a:ext uri="{FF2B5EF4-FFF2-40B4-BE49-F238E27FC236}">
                <a16:creationId xmlns:a16="http://schemas.microsoft.com/office/drawing/2014/main" id="{03C82457-B16A-4EED-B7FB-9116F9B22260}"/>
              </a:ext>
            </a:extLst>
          </p:cNvPr>
          <p:cNvSpPr>
            <a:spLocks noGrp="1"/>
          </p:cNvSpPr>
          <p:nvPr>
            <p:ph type="ftr" sz="quarter" idx="17"/>
          </p:nvPr>
        </p:nvSpPr>
        <p:spPr/>
        <p:txBody>
          <a:bodyPr/>
          <a:lstStyle/>
          <a:p>
            <a:endParaRPr lang="en-US" dirty="0">
              <a:solidFill>
                <a:schemeClr val="tx1">
                  <a:lumMod val="50000"/>
                  <a:lumOff val="50000"/>
                </a:schemeClr>
              </a:solidFill>
            </a:endParaRPr>
          </a:p>
        </p:txBody>
      </p:sp>
    </p:spTree>
    <p:extLst>
      <p:ext uri="{BB962C8B-B14F-4D97-AF65-F5344CB8AC3E}">
        <p14:creationId xmlns:p14="http://schemas.microsoft.com/office/powerpoint/2010/main" val="27676119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urple Stripe (Printer Friend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9C4AC5-9A5A-6047-9FB7-DB42361F4747}"/>
              </a:ext>
            </a:extLst>
          </p:cNvPr>
          <p:cNvSpPr/>
          <p:nvPr userDrawn="1"/>
        </p:nvSpPr>
        <p:spPr>
          <a:xfrm>
            <a:off x="-2" y="1"/>
            <a:ext cx="149198" cy="51435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2" name="Title 1"/>
          <p:cNvSpPr>
            <a:spLocks noGrp="1"/>
          </p:cNvSpPr>
          <p:nvPr userDrawn="1">
            <p:ph type="ctrTitle" hasCustomPrompt="1"/>
          </p:nvPr>
        </p:nvSpPr>
        <p:spPr bwMode="black">
          <a:xfrm>
            <a:off x="720724" y="2219457"/>
            <a:ext cx="7700964" cy="999782"/>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720725" y="3259455"/>
            <a:ext cx="5103811" cy="483212"/>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741292" y="1859492"/>
            <a:ext cx="166525" cy="282274"/>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907817" y="1828800"/>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Franklin Gothic Book"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
        <p:nvSpPr>
          <p:cNvPr id="9" name="Slide Number Placeholder 3">
            <a:extLst>
              <a:ext uri="{FF2B5EF4-FFF2-40B4-BE49-F238E27FC236}">
                <a16:creationId xmlns:a16="http://schemas.microsoft.com/office/drawing/2014/main" id="{A11F0FC4-52F8-4C3D-AE8B-41B82F593B97}"/>
              </a:ext>
            </a:extLst>
          </p:cNvPr>
          <p:cNvSpPr>
            <a:spLocks noGrp="1"/>
          </p:cNvSpPr>
          <p:nvPr>
            <p:ph type="sldNum" sz="quarter" idx="16"/>
          </p:nvPr>
        </p:nvSpPr>
        <p:spPr>
          <a:xfrm>
            <a:off x="8686800" y="4748400"/>
            <a:ext cx="457200" cy="284400"/>
          </a:xfrm>
        </p:spPr>
        <p:txBody>
          <a:bodyPr/>
          <a:lstStyle/>
          <a:p>
            <a:fld id="{B3F5AA52-72AE-42D6-A9FC-4955E9071706}" type="slidenum">
              <a:rPr lang="en-US" smtClean="0"/>
              <a:pPr/>
              <a:t>‹#›</a:t>
            </a:fld>
            <a:endParaRPr lang="en-US" dirty="0"/>
          </a:p>
        </p:txBody>
      </p:sp>
      <p:sp>
        <p:nvSpPr>
          <p:cNvPr id="4" name="Footer Placeholder 3">
            <a:extLst>
              <a:ext uri="{FF2B5EF4-FFF2-40B4-BE49-F238E27FC236}">
                <a16:creationId xmlns:a16="http://schemas.microsoft.com/office/drawing/2014/main" id="{FD3E1811-5C04-4EF4-934A-65B09D86CA53}"/>
              </a:ext>
            </a:extLst>
          </p:cNvPr>
          <p:cNvSpPr>
            <a:spLocks noGrp="1"/>
          </p:cNvSpPr>
          <p:nvPr>
            <p:ph type="ftr" sz="quarter" idx="17"/>
          </p:nvPr>
        </p:nvSpPr>
        <p:spPr/>
        <p:txBody>
          <a:bodyPr/>
          <a:lstStyle/>
          <a:p>
            <a:endParaRPr lang="en-US" dirty="0">
              <a:solidFill>
                <a:schemeClr val="tx1">
                  <a:lumMod val="50000"/>
                  <a:lumOff val="50000"/>
                </a:schemeClr>
              </a:solidFill>
            </a:endParaRPr>
          </a:p>
        </p:txBody>
      </p:sp>
    </p:spTree>
    <p:extLst>
      <p:ext uri="{BB962C8B-B14F-4D97-AF65-F5344CB8AC3E}">
        <p14:creationId xmlns:p14="http://schemas.microsoft.com/office/powerpoint/2010/main" val="16683502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Blue Gradi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41DDD5-7FBE-264B-B020-F43FF1BC1B8C}"/>
              </a:ext>
            </a:extLst>
          </p:cNvPr>
          <p:cNvSpPr/>
          <p:nvPr userDrawn="1"/>
        </p:nvSpPr>
        <p:spPr>
          <a:xfrm>
            <a:off x="-2" y="0"/>
            <a:ext cx="5148072" cy="51435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2" name="Title 1"/>
          <p:cNvSpPr>
            <a:spLocks noGrp="1"/>
          </p:cNvSpPr>
          <p:nvPr userDrawn="1">
            <p:ph type="ctrTitle" hasCustomPrompt="1"/>
          </p:nvPr>
        </p:nvSpPr>
        <p:spPr bwMode="black">
          <a:xfrm>
            <a:off x="720725" y="1858622"/>
            <a:ext cx="4230687" cy="1520682"/>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3" name="Subtitle 2"/>
          <p:cNvSpPr>
            <a:spLocks noGrp="1"/>
          </p:cNvSpPr>
          <p:nvPr userDrawn="1">
            <p:ph type="subTitle" idx="1" hasCustomPrompt="1"/>
          </p:nvPr>
        </p:nvSpPr>
        <p:spPr bwMode="black">
          <a:xfrm>
            <a:off x="720727" y="3484739"/>
            <a:ext cx="4230686" cy="483212"/>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741293" y="571594"/>
            <a:ext cx="166525" cy="282274"/>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7" name="TextBox 6"/>
          <p:cNvSpPr txBox="1"/>
          <p:nvPr userDrawn="1"/>
        </p:nvSpPr>
        <p:spPr>
          <a:xfrm>
            <a:off x="907818" y="540902"/>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Franklin Gothic Book"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9" name="Slide Number Placeholder 3">
            <a:extLst>
              <a:ext uri="{FF2B5EF4-FFF2-40B4-BE49-F238E27FC236}">
                <a16:creationId xmlns:a16="http://schemas.microsoft.com/office/drawing/2014/main" id="{A19740F9-D5DF-4FA3-9C2D-366025056B84}"/>
              </a:ext>
            </a:extLst>
          </p:cNvPr>
          <p:cNvSpPr>
            <a:spLocks noGrp="1"/>
          </p:cNvSpPr>
          <p:nvPr>
            <p:ph type="sldNum" sz="quarter" idx="16"/>
          </p:nvPr>
        </p:nvSpPr>
        <p:spPr>
          <a:xfrm>
            <a:off x="8686800" y="4748400"/>
            <a:ext cx="457200" cy="284400"/>
          </a:xfrm>
        </p:spPr>
        <p:txBody>
          <a:bodyPr/>
          <a:lstStyle/>
          <a:p>
            <a:fld id="{B3F5AA52-72AE-42D6-A9FC-4955E9071706}" type="slidenum">
              <a:rPr lang="en-US" smtClean="0"/>
              <a:pPr/>
              <a:t>‹#›</a:t>
            </a:fld>
            <a:endParaRPr lang="en-US" dirty="0"/>
          </a:p>
        </p:txBody>
      </p:sp>
      <p:sp>
        <p:nvSpPr>
          <p:cNvPr id="10" name="Footer Placeholder 1">
            <a:extLst>
              <a:ext uri="{FF2B5EF4-FFF2-40B4-BE49-F238E27FC236}">
                <a16:creationId xmlns:a16="http://schemas.microsoft.com/office/drawing/2014/main" id="{7B0E0177-FFCC-4215-82A6-F6C107B13B41}"/>
              </a:ext>
            </a:extLst>
          </p:cNvPr>
          <p:cNvSpPr>
            <a:spLocks noGrp="1"/>
          </p:cNvSpPr>
          <p:nvPr>
            <p:ph type="ftr" sz="quarter" idx="17"/>
          </p:nvPr>
        </p:nvSpPr>
        <p:spPr>
          <a:xfrm>
            <a:off x="0" y="5234354"/>
            <a:ext cx="0" cy="0"/>
          </a:xfrm>
        </p:spPr>
        <p:txBody>
          <a:bodyPr/>
          <a:lstStyle>
            <a:lvl1pPr>
              <a:defRPr>
                <a:noFill/>
              </a:defRPr>
            </a:lvl1pPr>
          </a:lstStyle>
          <a:p>
            <a:endParaRPr lang="en-US" dirty="0"/>
          </a:p>
        </p:txBody>
      </p:sp>
      <p:sp>
        <p:nvSpPr>
          <p:cNvPr id="11" name="text" descr="{&quot;templafy&quot;:{&quot;id&quot;:&quot;65cc88b9-f361-4c47-a599-e08a5e5a31df&quot;}}">
            <a:extLst>
              <a:ext uri="{FF2B5EF4-FFF2-40B4-BE49-F238E27FC236}">
                <a16:creationId xmlns:a16="http://schemas.microsoft.com/office/drawing/2014/main" id="{F7B70EFE-DF8C-439E-A67A-DB10A2C4BFAC}"/>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18555594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Orang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230FC2-7100-DD43-A760-9BBCAFA33A2D}"/>
              </a:ext>
            </a:extLst>
          </p:cNvPr>
          <p:cNvSpPr/>
          <p:nvPr userDrawn="1"/>
        </p:nvSpPr>
        <p:spPr>
          <a:xfrm>
            <a:off x="-2" y="1"/>
            <a:ext cx="5148072"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720725" y="3484739"/>
            <a:ext cx="4230686" cy="483212"/>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3" y="1858622"/>
            <a:ext cx="4230687" cy="1520682"/>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7"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741291" y="571594"/>
            <a:ext cx="166525" cy="282274"/>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8" name="TextBox 7"/>
          <p:cNvSpPr txBox="1"/>
          <p:nvPr userDrawn="1"/>
        </p:nvSpPr>
        <p:spPr>
          <a:xfrm>
            <a:off x="907816" y="540902"/>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Franklin Gothic Book"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9" name="Slide Number Placeholder 3">
            <a:extLst>
              <a:ext uri="{FF2B5EF4-FFF2-40B4-BE49-F238E27FC236}">
                <a16:creationId xmlns:a16="http://schemas.microsoft.com/office/drawing/2014/main" id="{065BA3D2-713C-46F2-B156-EBDA393A6DE8}"/>
              </a:ext>
            </a:extLst>
          </p:cNvPr>
          <p:cNvSpPr>
            <a:spLocks noGrp="1"/>
          </p:cNvSpPr>
          <p:nvPr>
            <p:ph type="sldNum" sz="quarter" idx="16"/>
          </p:nvPr>
        </p:nvSpPr>
        <p:spPr>
          <a:xfrm>
            <a:off x="8686800" y="4748400"/>
            <a:ext cx="457200" cy="284400"/>
          </a:xfrm>
        </p:spPr>
        <p:txBody>
          <a:bodyPr/>
          <a:lstStyle/>
          <a:p>
            <a:fld id="{B3F5AA52-72AE-42D6-A9FC-4955E9071706}" type="slidenum">
              <a:rPr lang="en-US" smtClean="0"/>
              <a:pPr/>
              <a:t>‹#›</a:t>
            </a:fld>
            <a:endParaRPr lang="en-US" dirty="0"/>
          </a:p>
        </p:txBody>
      </p:sp>
      <p:sp>
        <p:nvSpPr>
          <p:cNvPr id="12" name="text" descr="{&quot;templafy&quot;:{&quot;id&quot;:&quot;d801a7a8-c6ab-4243-b151-e4209eba5c77&quot;}}">
            <a:extLst>
              <a:ext uri="{FF2B5EF4-FFF2-40B4-BE49-F238E27FC236}">
                <a16:creationId xmlns:a16="http://schemas.microsoft.com/office/drawing/2014/main" id="{34AB10E7-FA6B-4145-9CD0-450AB97148E0}"/>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30397447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Teal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1F8817-2AFE-924D-814A-D0BCA47B50BF}"/>
              </a:ext>
            </a:extLst>
          </p:cNvPr>
          <p:cNvSpPr/>
          <p:nvPr userDrawn="1"/>
        </p:nvSpPr>
        <p:spPr>
          <a:xfrm>
            <a:off x="-2" y="1"/>
            <a:ext cx="5148072" cy="51435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720725" y="3484739"/>
            <a:ext cx="4230686" cy="483212"/>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96B3ABA8-C231-594E-ABE0-23E87CA22A58}"/>
              </a:ext>
            </a:extLst>
          </p:cNvPr>
          <p:cNvSpPr>
            <a:spLocks noGrp="1"/>
          </p:cNvSpPr>
          <p:nvPr>
            <p:ph type="ctrTitle" hasCustomPrompt="1"/>
          </p:nvPr>
        </p:nvSpPr>
        <p:spPr bwMode="black">
          <a:xfrm>
            <a:off x="720723" y="1858622"/>
            <a:ext cx="4230687" cy="1520682"/>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741291" y="571594"/>
            <a:ext cx="166525" cy="282274"/>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7" name="TextBox 6"/>
          <p:cNvSpPr txBox="1"/>
          <p:nvPr userDrawn="1"/>
        </p:nvSpPr>
        <p:spPr>
          <a:xfrm>
            <a:off x="907816" y="540902"/>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Franklin Gothic Book"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4" name="Slide Number Placeholder 3">
            <a:extLst>
              <a:ext uri="{FF2B5EF4-FFF2-40B4-BE49-F238E27FC236}">
                <a16:creationId xmlns:a16="http://schemas.microsoft.com/office/drawing/2014/main" id="{3AD23D2B-49AB-4E35-88DF-BF64F717199A}"/>
              </a:ext>
            </a:extLst>
          </p:cNvPr>
          <p:cNvSpPr>
            <a:spLocks noGrp="1"/>
          </p:cNvSpPr>
          <p:nvPr>
            <p:ph type="sldNum" sz="quarter" idx="16"/>
          </p:nvPr>
        </p:nvSpPr>
        <p:spPr/>
        <p:txBody>
          <a:bodyPr/>
          <a:lstStyle/>
          <a:p>
            <a:fld id="{B3F5AA52-72AE-42D6-A9FC-4955E9071706}" type="slidenum">
              <a:rPr lang="en-US" smtClean="0"/>
              <a:pPr/>
              <a:t>‹#›</a:t>
            </a:fld>
            <a:endParaRPr lang="en-US" dirty="0"/>
          </a:p>
        </p:txBody>
      </p:sp>
      <p:sp>
        <p:nvSpPr>
          <p:cNvPr id="9" name="text" descr="{&quot;templafy&quot;:{&quot;id&quot;:&quot;bcbc7d86-7b02-427e-93e8-65b1917c049e&quot;}}">
            <a:extLst>
              <a:ext uri="{FF2B5EF4-FFF2-40B4-BE49-F238E27FC236}">
                <a16:creationId xmlns:a16="http://schemas.microsoft.com/office/drawing/2014/main" id="{C67C1564-B6B2-4069-BABD-0795866C71E2}"/>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31823314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urpl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9C4AC5-9A5A-6047-9FB7-DB42361F4747}"/>
              </a:ext>
            </a:extLst>
          </p:cNvPr>
          <p:cNvSpPr/>
          <p:nvPr userDrawn="1"/>
        </p:nvSpPr>
        <p:spPr>
          <a:xfrm>
            <a:off x="-2" y="1"/>
            <a:ext cx="5148072" cy="51435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720725" y="3484739"/>
            <a:ext cx="4230686" cy="483212"/>
          </a:xfrm>
          <a:prstGeom prst="rect">
            <a:avLst/>
          </a:prstGeom>
        </p:spPr>
        <p:txBody>
          <a:bodyPr lIns="0" tIns="0" rIns="0" bIns="0">
            <a:noAutofit/>
          </a:bodyPr>
          <a:lstStyle>
            <a:lvl1pPr marL="0" indent="0" algn="l">
              <a:buNone/>
              <a:defRPr sz="1800" baseline="0">
                <a:solidFill>
                  <a:schemeClr val="bg1"/>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11" name="Title 1">
            <a:extLst>
              <a:ext uri="{FF2B5EF4-FFF2-40B4-BE49-F238E27FC236}">
                <a16:creationId xmlns:a16="http://schemas.microsoft.com/office/drawing/2014/main" id="{BFDD92B6-87C8-FE46-B65B-AAF191518F6E}"/>
              </a:ext>
            </a:extLst>
          </p:cNvPr>
          <p:cNvSpPr>
            <a:spLocks noGrp="1"/>
          </p:cNvSpPr>
          <p:nvPr>
            <p:ph type="ctrTitle" hasCustomPrompt="1"/>
          </p:nvPr>
        </p:nvSpPr>
        <p:spPr bwMode="black">
          <a:xfrm>
            <a:off x="720723" y="1858622"/>
            <a:ext cx="4230687" cy="1520682"/>
          </a:xfrm>
        </p:spPr>
        <p:txBody>
          <a:bodyPr lIns="0" tIns="0" rIns="0" bIns="0" anchor="ctr" anchorCtr="0">
            <a:noAutofit/>
          </a:bodyPr>
          <a:lstStyle>
            <a:lvl1pPr algn="l">
              <a:lnSpc>
                <a:spcPct val="80000"/>
              </a:lnSpc>
              <a:defRPr sz="3400" baseline="0">
                <a:solidFill>
                  <a:schemeClr val="bg1"/>
                </a:solidFill>
                <a:latin typeface="+mn-lt"/>
              </a:defRPr>
            </a:lvl1pPr>
          </a:lstStyle>
          <a:p>
            <a:r>
              <a:rPr lang="en-US" dirty="0"/>
              <a:t>Section break title goes here</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4" hasCustomPrompt="1"/>
          </p:nvPr>
        </p:nvSpPr>
        <p:spPr>
          <a:xfrm>
            <a:off x="741291" y="571594"/>
            <a:ext cx="166525" cy="282274"/>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2 </a:t>
            </a:r>
          </a:p>
        </p:txBody>
      </p:sp>
      <p:sp>
        <p:nvSpPr>
          <p:cNvPr id="8" name="TextBox 7"/>
          <p:cNvSpPr txBox="1"/>
          <p:nvPr userDrawn="1"/>
        </p:nvSpPr>
        <p:spPr>
          <a:xfrm>
            <a:off x="907816" y="540902"/>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Franklin Gothic Book" pitchFamily="34" charset="0"/>
              <a:buNone/>
              <a:tabLst/>
              <a:defRPr/>
            </a:pPr>
            <a:r>
              <a:rPr kumimoji="0" lang="en-US"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4" name="Slide Number Placeholder 3">
            <a:extLst>
              <a:ext uri="{FF2B5EF4-FFF2-40B4-BE49-F238E27FC236}">
                <a16:creationId xmlns:a16="http://schemas.microsoft.com/office/drawing/2014/main" id="{2D9F7311-2189-4336-AB21-5F83C9964B63}"/>
              </a:ext>
            </a:extLst>
          </p:cNvPr>
          <p:cNvSpPr>
            <a:spLocks noGrp="1"/>
          </p:cNvSpPr>
          <p:nvPr>
            <p:ph type="sldNum" sz="quarter" idx="16"/>
          </p:nvPr>
        </p:nvSpPr>
        <p:spPr/>
        <p:txBody>
          <a:bodyPr/>
          <a:lstStyle/>
          <a:p>
            <a:fld id="{B3F5AA52-72AE-42D6-A9FC-4955E9071706}" type="slidenum">
              <a:rPr lang="en-US" smtClean="0"/>
              <a:pPr/>
              <a:t>‹#›</a:t>
            </a:fld>
            <a:endParaRPr lang="en-US" dirty="0"/>
          </a:p>
        </p:txBody>
      </p:sp>
      <p:sp>
        <p:nvSpPr>
          <p:cNvPr id="10" name="text" descr="{&quot;templafy&quot;:{&quot;id&quot;:&quot;88b9b159-f99e-4de4-a09c-30eabe8b26ce&quot;}}">
            <a:extLst>
              <a:ext uri="{FF2B5EF4-FFF2-40B4-BE49-F238E27FC236}">
                <a16:creationId xmlns:a16="http://schemas.microsoft.com/office/drawing/2014/main" id="{8CC40063-6EAE-4DD9-9E29-337E2F8C55B1}"/>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38207781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 Message on Blu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1DDD5-7FBE-264B-B020-F43FF1BC1B8C}"/>
              </a:ext>
            </a:extLst>
          </p:cNvPr>
          <p:cNvSpPr/>
          <p:nvPr userDrawn="1"/>
        </p:nvSpPr>
        <p:spPr>
          <a:xfrm>
            <a:off x="-2" y="0"/>
            <a:ext cx="9144002" cy="51435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 name="Subtitle 2"/>
          <p:cNvSpPr>
            <a:spLocks noGrp="1"/>
          </p:cNvSpPr>
          <p:nvPr userDrawn="1">
            <p:ph type="subTitle" idx="1" hasCustomPrompt="1"/>
          </p:nvPr>
        </p:nvSpPr>
        <p:spPr bwMode="black">
          <a:xfrm>
            <a:off x="4800600" y="720724"/>
            <a:ext cx="3622676" cy="3700463"/>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4" y="720725"/>
            <a:ext cx="3851276" cy="3700463"/>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4" name="Slide Number Placeholder 3">
            <a:extLst>
              <a:ext uri="{FF2B5EF4-FFF2-40B4-BE49-F238E27FC236}">
                <a16:creationId xmlns:a16="http://schemas.microsoft.com/office/drawing/2014/main" id="{126EDB17-13FC-4D0B-811E-423842C99DA1}"/>
              </a:ext>
            </a:extLst>
          </p:cNvPr>
          <p:cNvSpPr>
            <a:spLocks noGrp="1"/>
          </p:cNvSpPr>
          <p:nvPr>
            <p:ph type="sldNum" sz="quarter" idx="15"/>
          </p:nvPr>
        </p:nvSpPr>
        <p:spPr/>
        <p:txBody>
          <a:bodyPr/>
          <a:lstStyle>
            <a:lvl1pPr>
              <a:defRPr>
                <a:solidFill>
                  <a:schemeClr val="bg1"/>
                </a:solidFill>
              </a:defRPr>
            </a:lvl1pPr>
          </a:lstStyle>
          <a:p>
            <a:fld id="{B3F5AA52-72AE-42D6-A9FC-4955E9071706}" type="slidenum">
              <a:rPr lang="en-US" smtClean="0"/>
              <a:pPr/>
              <a:t>‹#›</a:t>
            </a:fld>
            <a:endParaRPr lang="en-US" dirty="0"/>
          </a:p>
        </p:txBody>
      </p:sp>
      <p:sp>
        <p:nvSpPr>
          <p:cNvPr id="10" name="text" descr="{&quot;templafy&quot;:{&quot;id&quot;:&quot;d7877840-3180-404a-a6a6-b00710ec1f24&quot;}}">
            <a:extLst>
              <a:ext uri="{FF2B5EF4-FFF2-40B4-BE49-F238E27FC236}">
                <a16:creationId xmlns:a16="http://schemas.microsoft.com/office/drawing/2014/main" id="{AF0C58EA-89A5-4228-A93D-3B31447DADCA}"/>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27130025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 Message on Orang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230FC2-7100-DD43-A760-9BBCAFA33A2D}"/>
              </a:ext>
            </a:extLst>
          </p:cNvPr>
          <p:cNvSpPr/>
          <p:nvPr userDrawn="1"/>
        </p:nvSpPr>
        <p:spPr>
          <a:xfrm>
            <a:off x="-2" y="1"/>
            <a:ext cx="9144002"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4800600" y="720724"/>
            <a:ext cx="3622676" cy="3700463"/>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4" y="720725"/>
            <a:ext cx="3791917" cy="3687762"/>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7" name="Slide Number Placeholder 3">
            <a:extLst>
              <a:ext uri="{FF2B5EF4-FFF2-40B4-BE49-F238E27FC236}">
                <a16:creationId xmlns:a16="http://schemas.microsoft.com/office/drawing/2014/main" id="{DACD889E-F554-459E-8670-CFF45E8F3B4D}"/>
              </a:ext>
            </a:extLst>
          </p:cNvPr>
          <p:cNvSpPr>
            <a:spLocks noGrp="1"/>
          </p:cNvSpPr>
          <p:nvPr>
            <p:ph type="sldNum" sz="quarter" idx="15"/>
          </p:nvPr>
        </p:nvSpPr>
        <p:spPr>
          <a:xfrm>
            <a:off x="8686800" y="4748400"/>
            <a:ext cx="457200" cy="284400"/>
          </a:xfrm>
        </p:spPr>
        <p:txBody>
          <a:bodyPr/>
          <a:lstStyle>
            <a:lvl1pPr>
              <a:defRPr>
                <a:solidFill>
                  <a:schemeClr val="bg1"/>
                </a:solidFill>
              </a:defRPr>
            </a:lvl1pPr>
          </a:lstStyle>
          <a:p>
            <a:fld id="{B3F5AA52-72AE-42D6-A9FC-4955E9071706}" type="slidenum">
              <a:rPr lang="en-US" smtClean="0"/>
              <a:pPr/>
              <a:t>‹#›</a:t>
            </a:fld>
            <a:endParaRPr lang="en-US" dirty="0"/>
          </a:p>
        </p:txBody>
      </p:sp>
      <p:sp>
        <p:nvSpPr>
          <p:cNvPr id="10" name="text" descr="{&quot;templafy&quot;:{&quot;id&quot;:&quot;5772fac1-9a0c-4124-9678-37c956211b91&quot;}}">
            <a:extLst>
              <a:ext uri="{FF2B5EF4-FFF2-40B4-BE49-F238E27FC236}">
                <a16:creationId xmlns:a16="http://schemas.microsoft.com/office/drawing/2014/main" id="{B53AA721-44A2-407A-90B6-53A8B225DBA9}"/>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9269037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 Message on Teal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1F8817-2AFE-924D-814A-D0BCA47B50BF}"/>
              </a:ext>
            </a:extLst>
          </p:cNvPr>
          <p:cNvSpPr/>
          <p:nvPr userDrawn="1"/>
        </p:nvSpPr>
        <p:spPr>
          <a:xfrm>
            <a:off x="-2" y="1"/>
            <a:ext cx="9144002" cy="51435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4800600" y="720724"/>
            <a:ext cx="3622676" cy="3700463"/>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4" y="720725"/>
            <a:ext cx="3791917" cy="3700463"/>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8" name="Slide Number Placeholder 3">
            <a:extLst>
              <a:ext uri="{FF2B5EF4-FFF2-40B4-BE49-F238E27FC236}">
                <a16:creationId xmlns:a16="http://schemas.microsoft.com/office/drawing/2014/main" id="{FB786EEC-4A73-4B73-9365-0CD1B685F460}"/>
              </a:ext>
            </a:extLst>
          </p:cNvPr>
          <p:cNvSpPr>
            <a:spLocks noGrp="1"/>
          </p:cNvSpPr>
          <p:nvPr>
            <p:ph type="sldNum" sz="quarter" idx="15"/>
          </p:nvPr>
        </p:nvSpPr>
        <p:spPr>
          <a:xfrm>
            <a:off x="8686800" y="4748400"/>
            <a:ext cx="457200" cy="284400"/>
          </a:xfrm>
        </p:spPr>
        <p:txBody>
          <a:bodyPr/>
          <a:lstStyle>
            <a:lvl1pPr>
              <a:defRPr>
                <a:solidFill>
                  <a:schemeClr val="bg1"/>
                </a:solidFill>
              </a:defRPr>
            </a:lvl1pPr>
          </a:lstStyle>
          <a:p>
            <a:fld id="{B3F5AA52-72AE-42D6-A9FC-4955E9071706}" type="slidenum">
              <a:rPr lang="en-US" smtClean="0"/>
              <a:pPr/>
              <a:t>‹#›</a:t>
            </a:fld>
            <a:endParaRPr lang="en-US" dirty="0"/>
          </a:p>
        </p:txBody>
      </p:sp>
      <p:sp>
        <p:nvSpPr>
          <p:cNvPr id="12" name="text" descr="{&quot;templafy&quot;:{&quot;id&quot;:&quot;e0821494-ac13-4f82-ada4-aa7cd81871c8&quot;}}">
            <a:extLst>
              <a:ext uri="{FF2B5EF4-FFF2-40B4-BE49-F238E27FC236}">
                <a16:creationId xmlns:a16="http://schemas.microsoft.com/office/drawing/2014/main" id="{2C3535CE-462F-430A-961F-D8694379131B}"/>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20556286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 Message on Purple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9C4AC5-9A5A-6047-9FB7-DB42361F4747}"/>
              </a:ext>
            </a:extLst>
          </p:cNvPr>
          <p:cNvSpPr/>
          <p:nvPr userDrawn="1"/>
        </p:nvSpPr>
        <p:spPr>
          <a:xfrm>
            <a:off x="-2" y="1"/>
            <a:ext cx="9144002" cy="51435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4800600" y="720724"/>
            <a:ext cx="3622676" cy="3700463"/>
          </a:xfrm>
          <a:prstGeom prst="rect">
            <a:avLst/>
          </a:prstGeom>
        </p:spPr>
        <p:txBody>
          <a:bodyPr lIns="0" tIns="0" rIns="0" bIns="0" anchor="ctr" anchorCtr="0">
            <a:noAutofit/>
          </a:bodyPr>
          <a:lstStyle>
            <a:lvl1pPr marL="0" indent="0" algn="l">
              <a:lnSpc>
                <a:spcPts val="4000"/>
              </a:lnSpc>
              <a:buNone/>
              <a:defRPr sz="40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4" y="720725"/>
            <a:ext cx="3791917" cy="3700463"/>
          </a:xfrm>
        </p:spPr>
        <p:txBody>
          <a:bodyPr lIns="0" tIns="0" rIns="0" bIns="0" anchor="ctr" anchorCtr="0">
            <a:noAutofit/>
          </a:bodyPr>
          <a:lstStyle>
            <a:lvl1pPr algn="l">
              <a:lnSpc>
                <a:spcPct val="95000"/>
              </a:lnSpc>
              <a:defRPr sz="23000" cap="all" baseline="0">
                <a:solidFill>
                  <a:schemeClr val="bg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bg1"/>
                </a:solidFill>
                <a:latin typeface="Franklin Gothic Demi Cond" panose="020B0706030402020204" pitchFamily="34" charset="0"/>
              </a:defRPr>
            </a:lvl1pPr>
          </a:lstStyle>
          <a:p>
            <a:pPr lvl="0"/>
            <a:r>
              <a:rPr lang="en-US" dirty="0"/>
              <a:t>%</a:t>
            </a:r>
          </a:p>
        </p:txBody>
      </p:sp>
      <p:sp>
        <p:nvSpPr>
          <p:cNvPr id="8" name="Slide Number Placeholder 3">
            <a:extLst>
              <a:ext uri="{FF2B5EF4-FFF2-40B4-BE49-F238E27FC236}">
                <a16:creationId xmlns:a16="http://schemas.microsoft.com/office/drawing/2014/main" id="{A8B7F152-E429-4498-81EA-A4C55F64D075}"/>
              </a:ext>
            </a:extLst>
          </p:cNvPr>
          <p:cNvSpPr>
            <a:spLocks noGrp="1"/>
          </p:cNvSpPr>
          <p:nvPr>
            <p:ph type="sldNum" sz="quarter" idx="15"/>
          </p:nvPr>
        </p:nvSpPr>
        <p:spPr>
          <a:xfrm>
            <a:off x="8686800" y="4748400"/>
            <a:ext cx="457200" cy="284400"/>
          </a:xfrm>
        </p:spPr>
        <p:txBody>
          <a:bodyPr/>
          <a:lstStyle>
            <a:lvl1pPr>
              <a:defRPr>
                <a:solidFill>
                  <a:schemeClr val="bg1"/>
                </a:solidFill>
              </a:defRPr>
            </a:lvl1pPr>
          </a:lstStyle>
          <a:p>
            <a:fld id="{B3F5AA52-72AE-42D6-A9FC-4955E9071706}" type="slidenum">
              <a:rPr lang="en-US" smtClean="0"/>
              <a:pPr/>
              <a:t>‹#›</a:t>
            </a:fld>
            <a:endParaRPr lang="en-US" dirty="0"/>
          </a:p>
        </p:txBody>
      </p:sp>
      <p:sp>
        <p:nvSpPr>
          <p:cNvPr id="2" name="Footer Placeholder 1">
            <a:extLst>
              <a:ext uri="{FF2B5EF4-FFF2-40B4-BE49-F238E27FC236}">
                <a16:creationId xmlns:a16="http://schemas.microsoft.com/office/drawing/2014/main" id="{38A125A0-58C5-403F-B225-BBC693943182}"/>
              </a:ext>
            </a:extLst>
          </p:cNvPr>
          <p:cNvSpPr>
            <a:spLocks noGrp="1"/>
          </p:cNvSpPr>
          <p:nvPr>
            <p:ph type="ftr" sz="quarter" idx="16"/>
          </p:nvPr>
        </p:nvSpPr>
        <p:spPr/>
        <p:txBody>
          <a:bodyPr/>
          <a:lstStyle>
            <a:lvl1pPr>
              <a:defRPr>
                <a:noFill/>
              </a:defRPr>
            </a:lvl1pPr>
          </a:lstStyle>
          <a:p>
            <a:endParaRPr lang="en-US" dirty="0"/>
          </a:p>
        </p:txBody>
      </p:sp>
      <p:sp>
        <p:nvSpPr>
          <p:cNvPr id="12" name="text" descr="{&quot;templafy&quot;:{&quot;id&quot;:&quot;17a95412-da22-4478-884d-940053d3a32e&quot;}}">
            <a:extLst>
              <a:ext uri="{FF2B5EF4-FFF2-40B4-BE49-F238E27FC236}">
                <a16:creationId xmlns:a16="http://schemas.microsoft.com/office/drawing/2014/main" id="{32936780-3611-4A9B-B6D3-66C5FFEE1051}"/>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2291706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sp>
        <p:nvSpPr>
          <p:cNvPr id="168" name="Picture Placeholder 2">
            <a:extLst>
              <a:ext uri="{FF2B5EF4-FFF2-40B4-BE49-F238E27FC236}">
                <a16:creationId xmlns:a16="http://schemas.microsoft.com/office/drawing/2014/main" id="{35A2D804-2C0E-423B-A87B-95B69B80287C}"/>
              </a:ext>
            </a:extLst>
          </p:cNvPr>
          <p:cNvSpPr>
            <a:spLocks noGrp="1"/>
          </p:cNvSpPr>
          <p:nvPr>
            <p:ph type="pic" sz="quarter" idx="24" hasCustomPrompt="1"/>
          </p:nvPr>
        </p:nvSpPr>
        <p:spPr>
          <a:xfrm>
            <a:off x="-6350" y="0"/>
            <a:ext cx="9150350" cy="5143500"/>
          </a:xfrm>
          <a:solidFill>
            <a:schemeClr val="bg1">
              <a:lumMod val="95000"/>
            </a:schemeClr>
          </a:solidFill>
        </p:spPr>
        <p:txBody>
          <a:bodyPr>
            <a:normAutofit/>
          </a:bodyPr>
          <a:lstStyle>
            <a:lvl1pPr marL="0" indent="0" algn="ctr">
              <a:buNone/>
              <a:defRPr sz="1400"/>
            </a:lvl1pPr>
          </a:lstStyle>
          <a:p>
            <a:pPr marL="0" marR="0" lvl="0" indent="0" algn="ctr" defTabSz="914286" rtl="0" eaLnBrk="1" fontAlgn="auto" latinLnBrk="0" hangingPunct="1">
              <a:lnSpc>
                <a:spcPct val="95000"/>
              </a:lnSpc>
              <a:spcBef>
                <a:spcPts val="600"/>
              </a:spcBef>
              <a:spcAft>
                <a:spcPts val="0"/>
              </a:spcAft>
              <a:buClr>
                <a:schemeClr val="accent3"/>
              </a:buClr>
              <a:buSzTx/>
              <a:buFont typeface="Franklin Gothic Book" pitchFamily="34" charset="0"/>
              <a:buNone/>
              <a:tabLst/>
              <a:defRPr/>
            </a:pPr>
            <a:r>
              <a:rPr lang="en-US" dirty="0"/>
              <a:t>Click here and insert an image from Templafy</a:t>
            </a:r>
          </a:p>
        </p:txBody>
      </p:sp>
      <p:sp>
        <p:nvSpPr>
          <p:cNvPr id="114" name="Text Placeholder 113">
            <a:extLst>
              <a:ext uri="{FF2B5EF4-FFF2-40B4-BE49-F238E27FC236}">
                <a16:creationId xmlns:a16="http://schemas.microsoft.com/office/drawing/2014/main" id="{D3C981C2-DCBE-4679-A07E-077FFFC5E424}"/>
              </a:ext>
            </a:extLst>
          </p:cNvPr>
          <p:cNvSpPr>
            <a:spLocks noGrp="1"/>
          </p:cNvSpPr>
          <p:nvPr>
            <p:ph type="body" sz="quarter" idx="20"/>
          </p:nvPr>
        </p:nvSpPr>
        <p:spPr>
          <a:xfrm>
            <a:off x="569913" y="565150"/>
            <a:ext cx="4578350" cy="4011613"/>
          </a:xfrm>
          <a:blipFill>
            <a:blip r:embed="rId2"/>
            <a:stretch>
              <a:fillRect/>
            </a:stretch>
          </a:blipFill>
        </p:spPr>
        <p:txBody>
          <a:bodyPr>
            <a:normAutofit/>
          </a:bodyPr>
          <a:lstStyle>
            <a:lvl1pPr marL="0" indent="0">
              <a:buNone/>
              <a:defRPr sz="100">
                <a:noFill/>
              </a:defRPr>
            </a:lvl1pPr>
          </a:lstStyle>
          <a:p>
            <a:pPr lvl="0"/>
            <a:endParaRPr lang="en-US" dirty="0"/>
          </a:p>
        </p:txBody>
      </p:sp>
      <p:sp>
        <p:nvSpPr>
          <p:cNvPr id="16"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720725" y="2067150"/>
            <a:ext cx="4170336" cy="1009200"/>
          </a:xfrm>
        </p:spPr>
        <p:txBody>
          <a:bodyPr/>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8"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720725" y="3104895"/>
            <a:ext cx="4167766" cy="300038"/>
          </a:xfrm>
          <a:prstGeom prst="rect">
            <a:avLst/>
          </a:prstGeom>
        </p:spPr>
        <p:txBody>
          <a:bodyPr lIns="0" tIns="0" rIns="0" bIns="0"/>
          <a:lstStyle>
            <a:lvl1pPr marL="0" indent="0">
              <a:buFontTx/>
              <a:buNone/>
              <a:defRPr sz="1800">
                <a:solidFill>
                  <a:schemeClr val="bg1"/>
                </a:solidFill>
              </a:defRPr>
            </a:lvl1pPr>
          </a:lstStyle>
          <a:p>
            <a:r>
              <a:rPr lang="en-US" dirty="0">
                <a:solidFill>
                  <a:schemeClr val="bg1"/>
                </a:solidFill>
              </a:rPr>
              <a:t>Subtitle or presenter</a:t>
            </a:r>
          </a:p>
        </p:txBody>
      </p:sp>
      <p:sp>
        <p:nvSpPr>
          <p:cNvPr id="19"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720725" y="3428987"/>
            <a:ext cx="4167766" cy="286849"/>
          </a:xfrm>
          <a:prstGeom prst="rect">
            <a:avLst/>
          </a:prstGeom>
        </p:spPr>
        <p:txBody>
          <a:bodyPr lIns="0" tIns="0" rIns="0" bIns="0"/>
          <a:lstStyle>
            <a:lvl1pPr marL="0" indent="0">
              <a:buFontTx/>
              <a:buNone/>
              <a:defRPr sz="1500">
                <a:solidFill>
                  <a:schemeClr val="bg1"/>
                </a:solidFill>
              </a:defRPr>
            </a:lvl1pPr>
          </a:lstStyle>
          <a:p>
            <a:r>
              <a:rPr lang="en-US" dirty="0">
                <a:solidFill>
                  <a:schemeClr val="bg1"/>
                </a:solidFill>
              </a:rPr>
              <a:t>Date</a:t>
            </a:r>
          </a:p>
        </p:txBody>
      </p:sp>
      <p:sp>
        <p:nvSpPr>
          <p:cNvPr id="12"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720725" y="829466"/>
            <a:ext cx="4141085" cy="269022"/>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
        <p:nvSpPr>
          <p:cNvPr id="4" name="Slide Number Placeholder 3">
            <a:extLst>
              <a:ext uri="{FF2B5EF4-FFF2-40B4-BE49-F238E27FC236}">
                <a16:creationId xmlns:a16="http://schemas.microsoft.com/office/drawing/2014/main" id="{45D28C75-EE1A-4D15-AFAC-8C2BEDF57365}"/>
              </a:ext>
            </a:extLst>
          </p:cNvPr>
          <p:cNvSpPr>
            <a:spLocks noGrp="1"/>
          </p:cNvSpPr>
          <p:nvPr>
            <p:ph type="sldNum" sz="quarter" idx="17"/>
          </p:nvPr>
        </p:nvSpPr>
        <p:spPr/>
        <p:txBody>
          <a:bodyPr/>
          <a:lstStyle/>
          <a:p>
            <a:fld id="{B3F5AA52-72AE-42D6-A9FC-4955E9071706}" type="slidenum">
              <a:rPr lang="en-US" smtClean="0"/>
              <a:pPr/>
              <a:t>‹#›</a:t>
            </a:fld>
            <a:endParaRPr lang="en-US" dirty="0"/>
          </a:p>
        </p:txBody>
      </p:sp>
      <p:sp>
        <p:nvSpPr>
          <p:cNvPr id="167" name="Footer Placeholder 166">
            <a:extLst>
              <a:ext uri="{FF2B5EF4-FFF2-40B4-BE49-F238E27FC236}">
                <a16:creationId xmlns:a16="http://schemas.microsoft.com/office/drawing/2014/main" id="{9E4C7F4E-4505-44E0-9AD6-1643E45B00A5}"/>
              </a:ext>
            </a:extLst>
          </p:cNvPr>
          <p:cNvSpPr>
            <a:spLocks noGrp="1"/>
          </p:cNvSpPr>
          <p:nvPr>
            <p:ph type="ftr" sz="quarter" idx="22"/>
          </p:nvPr>
        </p:nvSpPr>
        <p:spPr/>
        <p:txBody>
          <a:bodyPr/>
          <a:lstStyle/>
          <a:p>
            <a:endParaRPr lang="en-US" dirty="0">
              <a:solidFill>
                <a:schemeClr val="tx1">
                  <a:lumMod val="50000"/>
                  <a:lumOff val="50000"/>
                </a:schemeClr>
              </a:solidFill>
            </a:endParaRPr>
          </a:p>
        </p:txBody>
      </p:sp>
    </p:spTree>
    <p:extLst>
      <p:ext uri="{BB962C8B-B14F-4D97-AF65-F5344CB8AC3E}">
        <p14:creationId xmlns:p14="http://schemas.microsoft.com/office/powerpoint/2010/main" val="258702724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 + Message Blu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4800600" y="720724"/>
            <a:ext cx="3622676" cy="3700463"/>
          </a:xfrm>
          <a:prstGeom prst="rect">
            <a:avLst/>
          </a:prstGeom>
        </p:spPr>
        <p:txBody>
          <a:bodyPr lIns="0" tIns="0" rIns="0" bIns="0" anchor="ctr" anchorCtr="0">
            <a:noAutofit/>
          </a:bodyPr>
          <a:lstStyle>
            <a:lvl1pPr marL="0" indent="0" algn="l">
              <a:lnSpc>
                <a:spcPts val="4000"/>
              </a:lnSpc>
              <a:buNone/>
              <a:defRPr sz="4000" cap="all" baseline="0">
                <a:solidFill>
                  <a:schemeClr val="tx2"/>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4" y="714374"/>
            <a:ext cx="3791917" cy="3694113"/>
          </a:xfrm>
        </p:spPr>
        <p:txBody>
          <a:bodyPr lIns="0" tIns="0" rIns="0" bIns="0" anchor="ctr" anchorCtr="0">
            <a:noAutofit/>
          </a:bodyPr>
          <a:lstStyle>
            <a:lvl1pPr algn="l">
              <a:lnSpc>
                <a:spcPct val="95000"/>
              </a:lnSpc>
              <a:defRPr sz="23000" cap="all" baseline="0">
                <a:solidFill>
                  <a:schemeClr val="tx2"/>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tx2"/>
                </a:solidFill>
                <a:latin typeface="Franklin Gothic Demi Cond" panose="020B0706030402020204" pitchFamily="34" charset="0"/>
              </a:defRPr>
            </a:lvl1pPr>
          </a:lstStyle>
          <a:p>
            <a:pPr lvl="0"/>
            <a:r>
              <a:rPr lang="en-US" dirty="0"/>
              <a:t>%</a:t>
            </a:r>
          </a:p>
        </p:txBody>
      </p:sp>
      <p:sp>
        <p:nvSpPr>
          <p:cNvPr id="2" name="Footer Placeholder 1">
            <a:extLst>
              <a:ext uri="{FF2B5EF4-FFF2-40B4-BE49-F238E27FC236}">
                <a16:creationId xmlns:a16="http://schemas.microsoft.com/office/drawing/2014/main" id="{0182BC65-6537-4850-8B68-D044ED392506}"/>
              </a:ext>
            </a:extLst>
          </p:cNvPr>
          <p:cNvSpPr>
            <a:spLocks noGrp="1"/>
          </p:cNvSpPr>
          <p:nvPr>
            <p:ph type="ftr" sz="quarter" idx="14"/>
          </p:nvPr>
        </p:nvSpPr>
        <p:spPr/>
        <p:txBody>
          <a:bodyPr/>
          <a:lstStyle/>
          <a:p>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0A35E376-9C55-4153-BF32-C230DF97B2D7}"/>
              </a:ext>
            </a:extLst>
          </p:cNvPr>
          <p:cNvSpPr>
            <a:spLocks noGrp="1"/>
          </p:cNvSpPr>
          <p:nvPr>
            <p:ph type="sldNum" sz="quarter" idx="15"/>
          </p:nvPr>
        </p:nvSpPr>
        <p:spPr/>
        <p:txBody>
          <a:bodyPr/>
          <a:lstStyle/>
          <a:p>
            <a:fld id="{B3F5AA52-72AE-42D6-A9FC-4955E9071706}" type="slidenum">
              <a:rPr lang="en-US" smtClean="0"/>
              <a:pPr/>
              <a:t>‹#›</a:t>
            </a:fld>
            <a:endParaRPr lang="en-US" dirty="0"/>
          </a:p>
        </p:txBody>
      </p:sp>
    </p:spTree>
    <p:extLst>
      <p:ext uri="{BB962C8B-B14F-4D97-AF65-F5344CB8AC3E}">
        <p14:creationId xmlns:p14="http://schemas.microsoft.com/office/powerpoint/2010/main" val="17339104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 Message Orang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4800600" y="720724"/>
            <a:ext cx="3621088" cy="3700463"/>
          </a:xfrm>
          <a:prstGeom prst="rect">
            <a:avLst/>
          </a:prstGeom>
        </p:spPr>
        <p:txBody>
          <a:bodyPr lIns="0" tIns="0" rIns="0" bIns="0" anchor="ctr" anchorCtr="0">
            <a:noAutofit/>
          </a:bodyPr>
          <a:lstStyle>
            <a:lvl1pPr marL="0" indent="0" algn="l">
              <a:lnSpc>
                <a:spcPts val="4000"/>
              </a:lnSpc>
              <a:buNone/>
              <a:defRPr sz="4000" cap="all" baseline="0">
                <a:solidFill>
                  <a:schemeClr val="accent3"/>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4" y="720725"/>
            <a:ext cx="3791917" cy="3687762"/>
          </a:xfrm>
        </p:spPr>
        <p:txBody>
          <a:bodyPr lIns="0" tIns="0" rIns="0" bIns="0" anchor="ctr" anchorCtr="0">
            <a:noAutofit/>
          </a:bodyPr>
          <a:lstStyle>
            <a:lvl1pPr algn="l">
              <a:lnSpc>
                <a:spcPct val="95000"/>
              </a:lnSpc>
              <a:defRPr sz="23000" cap="all" baseline="0">
                <a:solidFill>
                  <a:schemeClr val="accent3"/>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accent3"/>
                </a:solidFill>
                <a:latin typeface="Franklin Gothic Demi Cond" panose="020B0706030402020204" pitchFamily="34" charset="0"/>
              </a:defRPr>
            </a:lvl1pPr>
          </a:lstStyle>
          <a:p>
            <a:pPr lvl="0"/>
            <a:r>
              <a:rPr lang="en-US" dirty="0"/>
              <a:t>%</a:t>
            </a:r>
          </a:p>
        </p:txBody>
      </p:sp>
      <p:sp>
        <p:nvSpPr>
          <p:cNvPr id="2" name="Footer Placeholder 1">
            <a:extLst>
              <a:ext uri="{FF2B5EF4-FFF2-40B4-BE49-F238E27FC236}">
                <a16:creationId xmlns:a16="http://schemas.microsoft.com/office/drawing/2014/main" id="{59F0866A-DEF7-4DBC-8AF0-542B5038B450}"/>
              </a:ext>
            </a:extLst>
          </p:cNvPr>
          <p:cNvSpPr>
            <a:spLocks noGrp="1"/>
          </p:cNvSpPr>
          <p:nvPr>
            <p:ph type="ftr" sz="quarter" idx="14"/>
          </p:nvPr>
        </p:nvSpPr>
        <p:spPr/>
        <p:txBody>
          <a:bodyPr/>
          <a:lstStyle>
            <a:lvl1pPr>
              <a:defRPr>
                <a:noFill/>
              </a:defRPr>
            </a:lvl1pPr>
          </a:lstStyle>
          <a:p>
            <a:endParaRPr lang="en-US" dirty="0"/>
          </a:p>
        </p:txBody>
      </p:sp>
      <p:sp>
        <p:nvSpPr>
          <p:cNvPr id="4" name="Slide Number Placeholder 3">
            <a:extLst>
              <a:ext uri="{FF2B5EF4-FFF2-40B4-BE49-F238E27FC236}">
                <a16:creationId xmlns:a16="http://schemas.microsoft.com/office/drawing/2014/main" id="{A7B79BC2-0DF1-4225-BEA8-0C74D1A3137E}"/>
              </a:ext>
            </a:extLst>
          </p:cNvPr>
          <p:cNvSpPr>
            <a:spLocks noGrp="1"/>
          </p:cNvSpPr>
          <p:nvPr>
            <p:ph type="sldNum" sz="quarter" idx="15"/>
          </p:nvPr>
        </p:nvSpPr>
        <p:spPr/>
        <p:txBody>
          <a:bodyPr/>
          <a:lstStyle/>
          <a:p>
            <a:fld id="{B3F5AA52-72AE-42D6-A9FC-4955E9071706}" type="slidenum">
              <a:rPr lang="en-US" smtClean="0"/>
              <a:pPr/>
              <a:t>‹#›</a:t>
            </a:fld>
            <a:endParaRPr lang="en-US" dirty="0"/>
          </a:p>
        </p:txBody>
      </p:sp>
    </p:spTree>
    <p:extLst>
      <p:ext uri="{BB962C8B-B14F-4D97-AF65-F5344CB8AC3E}">
        <p14:creationId xmlns:p14="http://schemas.microsoft.com/office/powerpoint/2010/main" val="29262929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 + MessageTeal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4800600" y="720724"/>
            <a:ext cx="3622676" cy="3700463"/>
          </a:xfrm>
          <a:prstGeom prst="rect">
            <a:avLst/>
          </a:prstGeom>
        </p:spPr>
        <p:txBody>
          <a:bodyPr lIns="0" tIns="0" rIns="0" bIns="0" anchor="ctr" anchorCtr="0">
            <a:noAutofit/>
          </a:bodyPr>
          <a:lstStyle>
            <a:lvl1pPr marL="0" indent="0" algn="l">
              <a:lnSpc>
                <a:spcPts val="4000"/>
              </a:lnSpc>
              <a:buNone/>
              <a:defRPr sz="4000" cap="all" baseline="0">
                <a:solidFill>
                  <a:schemeClr val="accent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4" y="720726"/>
            <a:ext cx="3791917" cy="3687762"/>
          </a:xfrm>
        </p:spPr>
        <p:txBody>
          <a:bodyPr lIns="0" tIns="0" rIns="0" bIns="0" anchor="ctr" anchorCtr="0">
            <a:noAutofit/>
          </a:bodyPr>
          <a:lstStyle>
            <a:lvl1pPr algn="l">
              <a:lnSpc>
                <a:spcPct val="95000"/>
              </a:lnSpc>
              <a:defRPr sz="23000" cap="all" baseline="0">
                <a:solidFill>
                  <a:schemeClr val="accent1"/>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accent1"/>
                </a:solidFill>
                <a:latin typeface="Franklin Gothic Demi Cond" panose="020B0706030402020204" pitchFamily="34" charset="0"/>
              </a:defRPr>
            </a:lvl1pPr>
          </a:lstStyle>
          <a:p>
            <a:pPr lvl="0"/>
            <a:r>
              <a:rPr lang="en-US" dirty="0"/>
              <a:t>%</a:t>
            </a:r>
          </a:p>
        </p:txBody>
      </p:sp>
      <p:sp>
        <p:nvSpPr>
          <p:cNvPr id="2" name="Footer Placeholder 1">
            <a:extLst>
              <a:ext uri="{FF2B5EF4-FFF2-40B4-BE49-F238E27FC236}">
                <a16:creationId xmlns:a16="http://schemas.microsoft.com/office/drawing/2014/main" id="{6E8CDE26-A2C5-4C3F-936E-23CEA294BCBB}"/>
              </a:ext>
            </a:extLst>
          </p:cNvPr>
          <p:cNvSpPr>
            <a:spLocks noGrp="1"/>
          </p:cNvSpPr>
          <p:nvPr>
            <p:ph type="ftr" sz="quarter" idx="14"/>
          </p:nvPr>
        </p:nvSpPr>
        <p:spPr/>
        <p:txBody>
          <a:bodyPr/>
          <a:lstStyle>
            <a:lvl1pPr>
              <a:defRPr>
                <a:noFill/>
              </a:defRPr>
            </a:lvl1pPr>
          </a:lstStyle>
          <a:p>
            <a:endParaRPr lang="en-US" dirty="0"/>
          </a:p>
        </p:txBody>
      </p:sp>
      <p:sp>
        <p:nvSpPr>
          <p:cNvPr id="4" name="Slide Number Placeholder 3">
            <a:extLst>
              <a:ext uri="{FF2B5EF4-FFF2-40B4-BE49-F238E27FC236}">
                <a16:creationId xmlns:a16="http://schemas.microsoft.com/office/drawing/2014/main" id="{973B1853-0B92-4249-8890-E24DE61DF725}"/>
              </a:ext>
            </a:extLst>
          </p:cNvPr>
          <p:cNvSpPr>
            <a:spLocks noGrp="1"/>
          </p:cNvSpPr>
          <p:nvPr>
            <p:ph type="sldNum" sz="quarter" idx="15"/>
          </p:nvPr>
        </p:nvSpPr>
        <p:spPr/>
        <p:txBody>
          <a:bodyPr/>
          <a:lstStyle/>
          <a:p>
            <a:fld id="{B3F5AA52-72AE-42D6-A9FC-4955E9071706}" type="slidenum">
              <a:rPr lang="en-US" smtClean="0"/>
              <a:pPr/>
              <a:t>‹#›</a:t>
            </a:fld>
            <a:endParaRPr lang="en-US" dirty="0"/>
          </a:p>
        </p:txBody>
      </p:sp>
    </p:spTree>
    <p:extLst>
      <p:ext uri="{BB962C8B-B14F-4D97-AF65-F5344CB8AC3E}">
        <p14:creationId xmlns:p14="http://schemas.microsoft.com/office/powerpoint/2010/main" val="11589874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ta + Message Purple type (Printer 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4800600" y="720724"/>
            <a:ext cx="3621088" cy="3700463"/>
          </a:xfrm>
          <a:prstGeom prst="rect">
            <a:avLst/>
          </a:prstGeom>
        </p:spPr>
        <p:txBody>
          <a:bodyPr lIns="0" tIns="0" rIns="0" bIns="0" anchor="ctr" anchorCtr="0">
            <a:noAutofit/>
          </a:bodyPr>
          <a:lstStyle>
            <a:lvl1pPr marL="0" indent="0" algn="l">
              <a:lnSpc>
                <a:spcPts val="4000"/>
              </a:lnSpc>
              <a:buNone/>
              <a:defRPr sz="4000" cap="all" baseline="0">
                <a:solidFill>
                  <a:schemeClr val="accent6"/>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Impactful message goes right here in tight stack</a:t>
            </a:r>
          </a:p>
        </p:txBody>
      </p:sp>
      <p:sp>
        <p:nvSpPr>
          <p:cNvPr id="11" name="Title 1">
            <a:extLst>
              <a:ext uri="{FF2B5EF4-FFF2-40B4-BE49-F238E27FC236}">
                <a16:creationId xmlns:a16="http://schemas.microsoft.com/office/drawing/2014/main" id="{BA92FF64-A83A-8E46-A057-7474F725C88B}"/>
              </a:ext>
            </a:extLst>
          </p:cNvPr>
          <p:cNvSpPr>
            <a:spLocks noGrp="1"/>
          </p:cNvSpPr>
          <p:nvPr>
            <p:ph type="ctrTitle" hasCustomPrompt="1"/>
          </p:nvPr>
        </p:nvSpPr>
        <p:spPr bwMode="black">
          <a:xfrm>
            <a:off x="720724" y="720725"/>
            <a:ext cx="3791917" cy="3700463"/>
          </a:xfrm>
        </p:spPr>
        <p:txBody>
          <a:bodyPr lIns="0" tIns="0" rIns="0" bIns="0" anchor="ctr" anchorCtr="0">
            <a:noAutofit/>
          </a:bodyPr>
          <a:lstStyle>
            <a:lvl1pPr algn="l">
              <a:lnSpc>
                <a:spcPct val="95000"/>
              </a:lnSpc>
              <a:defRPr sz="23000" cap="all" baseline="0">
                <a:solidFill>
                  <a:schemeClr val="accent6"/>
                </a:solidFill>
                <a:latin typeface="Franklin Gothic Demi Cond" panose="020B0706030402020204" pitchFamily="34" charset="0"/>
              </a:defRPr>
            </a:lvl1pPr>
          </a:lstStyle>
          <a:p>
            <a:r>
              <a:rPr lang="en-US" dirty="0"/>
              <a:t>40</a:t>
            </a: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3645037" y="1455738"/>
            <a:ext cx="1510059" cy="1632019"/>
          </a:xfrm>
          <a:prstGeom prst="rect">
            <a:avLst/>
          </a:prstGeom>
        </p:spPr>
        <p:txBody>
          <a:bodyPr lIns="0">
            <a:noAutofit/>
          </a:bodyPr>
          <a:lstStyle>
            <a:lvl1pPr marL="0" indent="0">
              <a:lnSpc>
                <a:spcPct val="85000"/>
              </a:lnSpc>
              <a:buNone/>
              <a:defRPr sz="10000" b="0" i="0" cap="all" spc="150" baseline="0">
                <a:solidFill>
                  <a:schemeClr val="accent6"/>
                </a:solidFill>
                <a:latin typeface="Franklin Gothic Demi Cond" panose="020B0706030402020204" pitchFamily="34" charset="0"/>
              </a:defRPr>
            </a:lvl1pPr>
          </a:lstStyle>
          <a:p>
            <a:pPr lvl="0"/>
            <a:r>
              <a:rPr lang="en-US" dirty="0"/>
              <a:t>%</a:t>
            </a:r>
          </a:p>
        </p:txBody>
      </p:sp>
      <p:sp>
        <p:nvSpPr>
          <p:cNvPr id="2" name="Footer Placeholder 1">
            <a:extLst>
              <a:ext uri="{FF2B5EF4-FFF2-40B4-BE49-F238E27FC236}">
                <a16:creationId xmlns:a16="http://schemas.microsoft.com/office/drawing/2014/main" id="{3233F200-8DCD-4231-9D0E-58DFCFFD288A}"/>
              </a:ext>
            </a:extLst>
          </p:cNvPr>
          <p:cNvSpPr>
            <a:spLocks noGrp="1"/>
          </p:cNvSpPr>
          <p:nvPr>
            <p:ph type="ftr" sz="quarter" idx="14"/>
          </p:nvPr>
        </p:nvSpPr>
        <p:spPr/>
        <p:txBody>
          <a:bodyPr/>
          <a:lstStyle>
            <a:lvl1pPr>
              <a:defRPr>
                <a:noFill/>
              </a:defRPr>
            </a:lvl1pPr>
          </a:lstStyle>
          <a:p>
            <a:endParaRPr lang="en-US" dirty="0"/>
          </a:p>
        </p:txBody>
      </p:sp>
      <p:sp>
        <p:nvSpPr>
          <p:cNvPr id="4" name="Slide Number Placeholder 3">
            <a:extLst>
              <a:ext uri="{FF2B5EF4-FFF2-40B4-BE49-F238E27FC236}">
                <a16:creationId xmlns:a16="http://schemas.microsoft.com/office/drawing/2014/main" id="{9F5577E7-288F-4F99-ACD5-4372050DB372}"/>
              </a:ext>
            </a:extLst>
          </p:cNvPr>
          <p:cNvSpPr>
            <a:spLocks noGrp="1"/>
          </p:cNvSpPr>
          <p:nvPr>
            <p:ph type="sldNum" sz="quarter" idx="15"/>
          </p:nvPr>
        </p:nvSpPr>
        <p:spPr/>
        <p:txBody>
          <a:bodyPr/>
          <a:lstStyle/>
          <a:p>
            <a:fld id="{B3F5AA52-72AE-42D6-A9FC-4955E9071706}" type="slidenum">
              <a:rPr lang="en-US" smtClean="0"/>
              <a:pPr/>
              <a:t>‹#›</a:t>
            </a:fld>
            <a:endParaRPr lang="en-US" dirty="0"/>
          </a:p>
        </p:txBody>
      </p:sp>
    </p:spTree>
    <p:extLst>
      <p:ext uri="{BB962C8B-B14F-4D97-AF65-F5344CB8AC3E}">
        <p14:creationId xmlns:p14="http://schemas.microsoft.com/office/powerpoint/2010/main" val="347746968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otional Message on Blue Gradi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1DDD5-7FBE-264B-B020-F43FF1BC1B8C}"/>
              </a:ext>
            </a:extLst>
          </p:cNvPr>
          <p:cNvSpPr/>
          <p:nvPr userDrawn="1"/>
        </p:nvSpPr>
        <p:spPr>
          <a:xfrm>
            <a:off x="-2" y="0"/>
            <a:ext cx="9144002" cy="51435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3" name="Subtitle 2"/>
          <p:cNvSpPr>
            <a:spLocks noGrp="1"/>
          </p:cNvSpPr>
          <p:nvPr userDrawn="1">
            <p:ph type="subTitle" idx="1" hasCustomPrompt="1"/>
          </p:nvPr>
        </p:nvSpPr>
        <p:spPr bwMode="black">
          <a:xfrm>
            <a:off x="720725" y="720724"/>
            <a:ext cx="7700963" cy="3700463"/>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6" name="Slide Number Placeholder 3">
            <a:extLst>
              <a:ext uri="{FF2B5EF4-FFF2-40B4-BE49-F238E27FC236}">
                <a16:creationId xmlns:a16="http://schemas.microsoft.com/office/drawing/2014/main" id="{334A75D0-A6AE-4624-9843-B16BDA9CB314}"/>
              </a:ext>
            </a:extLst>
          </p:cNvPr>
          <p:cNvSpPr>
            <a:spLocks noGrp="1"/>
          </p:cNvSpPr>
          <p:nvPr>
            <p:ph type="sldNum" sz="quarter" idx="15"/>
          </p:nvPr>
        </p:nvSpPr>
        <p:spPr>
          <a:xfrm>
            <a:off x="8686800" y="4748400"/>
            <a:ext cx="457200" cy="284400"/>
          </a:xfrm>
        </p:spPr>
        <p:txBody>
          <a:bodyPr/>
          <a:lstStyle>
            <a:lvl1pPr>
              <a:defRPr>
                <a:solidFill>
                  <a:schemeClr val="bg1"/>
                </a:solidFill>
              </a:defRPr>
            </a:lvl1pPr>
          </a:lstStyle>
          <a:p>
            <a:fld id="{B3F5AA52-72AE-42D6-A9FC-4955E9071706}" type="slidenum">
              <a:rPr lang="en-US" smtClean="0"/>
              <a:pPr/>
              <a:t>‹#›</a:t>
            </a:fld>
            <a:endParaRPr lang="en-US" dirty="0"/>
          </a:p>
        </p:txBody>
      </p:sp>
      <p:sp>
        <p:nvSpPr>
          <p:cNvPr id="8" name="text" descr="{&quot;templafy&quot;:{&quot;id&quot;:&quot;82843b29-b128-4bf0-bb9e-3f8bc90d9387&quot;}}">
            <a:extLst>
              <a:ext uri="{FF2B5EF4-FFF2-40B4-BE49-F238E27FC236}">
                <a16:creationId xmlns:a16="http://schemas.microsoft.com/office/drawing/2014/main" id="{B33984B9-7474-4809-9B3E-4F141910ADFE}"/>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35922145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otional Message on Orange Gradi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230FC2-7100-DD43-A760-9BBCAFA33A2D}"/>
              </a:ext>
            </a:extLst>
          </p:cNvPr>
          <p:cNvSpPr/>
          <p:nvPr userDrawn="1"/>
        </p:nvSpPr>
        <p:spPr>
          <a:xfrm>
            <a:off x="0" y="0"/>
            <a:ext cx="9144002"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720725" y="720724"/>
            <a:ext cx="7700963" cy="3700463"/>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6" name="Slide Number Placeholder 3">
            <a:extLst>
              <a:ext uri="{FF2B5EF4-FFF2-40B4-BE49-F238E27FC236}">
                <a16:creationId xmlns:a16="http://schemas.microsoft.com/office/drawing/2014/main" id="{EA7D613F-60B2-414A-8597-03A0B612582A}"/>
              </a:ext>
            </a:extLst>
          </p:cNvPr>
          <p:cNvSpPr>
            <a:spLocks noGrp="1"/>
          </p:cNvSpPr>
          <p:nvPr>
            <p:ph type="sldNum" sz="quarter" idx="15"/>
          </p:nvPr>
        </p:nvSpPr>
        <p:spPr>
          <a:xfrm>
            <a:off x="8686800" y="4748400"/>
            <a:ext cx="457200" cy="284400"/>
          </a:xfrm>
        </p:spPr>
        <p:txBody>
          <a:bodyPr/>
          <a:lstStyle>
            <a:lvl1pPr>
              <a:defRPr>
                <a:solidFill>
                  <a:schemeClr val="bg1"/>
                </a:solidFill>
              </a:defRPr>
            </a:lvl1pPr>
          </a:lstStyle>
          <a:p>
            <a:fld id="{B3F5AA52-72AE-42D6-A9FC-4955E9071706}" type="slidenum">
              <a:rPr lang="en-US" smtClean="0"/>
              <a:pPr/>
              <a:t>‹#›</a:t>
            </a:fld>
            <a:endParaRPr lang="en-US" dirty="0"/>
          </a:p>
        </p:txBody>
      </p:sp>
      <p:sp>
        <p:nvSpPr>
          <p:cNvPr id="7" name="text" descr="{&quot;templafy&quot;:{&quot;id&quot;:&quot;01c65aab-6f48-4a61-9667-9db9601cadc7&quot;}}">
            <a:extLst>
              <a:ext uri="{FF2B5EF4-FFF2-40B4-BE49-F238E27FC236}">
                <a16:creationId xmlns:a16="http://schemas.microsoft.com/office/drawing/2014/main" id="{0F49367F-7476-40F1-BC59-66A6FA4A9E69}"/>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16897443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otional Message on Teal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1F8817-2AFE-924D-814A-D0BCA47B50BF}"/>
              </a:ext>
            </a:extLst>
          </p:cNvPr>
          <p:cNvSpPr/>
          <p:nvPr userDrawn="1"/>
        </p:nvSpPr>
        <p:spPr>
          <a:xfrm>
            <a:off x="-2" y="1"/>
            <a:ext cx="9144002" cy="5143500"/>
          </a:xfrm>
          <a:prstGeom prst="rect">
            <a:avLst/>
          </a:prstGeom>
          <a:gradFill>
            <a:gsLst>
              <a:gs pos="100000">
                <a:srgbClr val="99CA3C"/>
              </a:gs>
              <a:gs pos="0">
                <a:srgbClr val="15A4A7"/>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720725" y="720724"/>
            <a:ext cx="7700963" cy="3700463"/>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7" name="Slide Number Placeholder 3">
            <a:extLst>
              <a:ext uri="{FF2B5EF4-FFF2-40B4-BE49-F238E27FC236}">
                <a16:creationId xmlns:a16="http://schemas.microsoft.com/office/drawing/2014/main" id="{69402556-ACD3-4C6E-8B7C-82CBC7AB73A8}"/>
              </a:ext>
            </a:extLst>
          </p:cNvPr>
          <p:cNvSpPr>
            <a:spLocks noGrp="1"/>
          </p:cNvSpPr>
          <p:nvPr>
            <p:ph type="sldNum" sz="quarter" idx="15"/>
          </p:nvPr>
        </p:nvSpPr>
        <p:spPr>
          <a:xfrm>
            <a:off x="8686800" y="4748400"/>
            <a:ext cx="457200" cy="284400"/>
          </a:xfrm>
        </p:spPr>
        <p:txBody>
          <a:bodyPr/>
          <a:lstStyle>
            <a:lvl1pPr>
              <a:defRPr>
                <a:solidFill>
                  <a:schemeClr val="bg1"/>
                </a:solidFill>
              </a:defRPr>
            </a:lvl1pPr>
          </a:lstStyle>
          <a:p>
            <a:fld id="{B3F5AA52-72AE-42D6-A9FC-4955E9071706}" type="slidenum">
              <a:rPr lang="en-US" smtClean="0"/>
              <a:pPr/>
              <a:t>‹#›</a:t>
            </a:fld>
            <a:endParaRPr lang="en-US" dirty="0"/>
          </a:p>
        </p:txBody>
      </p:sp>
      <p:sp>
        <p:nvSpPr>
          <p:cNvPr id="8" name="text" descr="{&quot;templafy&quot;:{&quot;id&quot;:&quot;24bdb314-8343-4ff3-8f03-0181ae1e115d&quot;}}">
            <a:extLst>
              <a:ext uri="{FF2B5EF4-FFF2-40B4-BE49-F238E27FC236}">
                <a16:creationId xmlns:a16="http://schemas.microsoft.com/office/drawing/2014/main" id="{A8F36E88-DF1D-4780-93CB-E9FAD8ECEEC9}"/>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34530902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otional Message on Purple Gradi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9C4AC5-9A5A-6047-9FB7-DB42361F4747}"/>
              </a:ext>
            </a:extLst>
          </p:cNvPr>
          <p:cNvSpPr/>
          <p:nvPr userDrawn="1"/>
        </p:nvSpPr>
        <p:spPr>
          <a:xfrm>
            <a:off x="-2" y="0"/>
            <a:ext cx="9144002" cy="5143500"/>
          </a:xfrm>
          <a:prstGeom prst="rect">
            <a:avLst/>
          </a:prstGeom>
          <a:gradFill>
            <a:gsLst>
              <a:gs pos="100000">
                <a:srgbClr val="E83C99"/>
              </a:gs>
              <a:gs pos="0">
                <a:srgbClr val="973894"/>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3" name="Subtitle 2"/>
          <p:cNvSpPr>
            <a:spLocks noGrp="1"/>
          </p:cNvSpPr>
          <p:nvPr userDrawn="1">
            <p:ph type="subTitle" idx="1" hasCustomPrompt="1"/>
          </p:nvPr>
        </p:nvSpPr>
        <p:spPr bwMode="black">
          <a:xfrm>
            <a:off x="720725" y="720724"/>
            <a:ext cx="7700963" cy="3700463"/>
          </a:xfrm>
          <a:prstGeom prst="rect">
            <a:avLst/>
          </a:prstGeom>
        </p:spPr>
        <p:txBody>
          <a:bodyPr lIns="0" tIns="0" rIns="0" bIns="0" anchor="ctr" anchorCtr="0">
            <a:noAutofit/>
          </a:bodyPr>
          <a:lstStyle>
            <a:lvl1pPr marL="0" indent="0" algn="l">
              <a:lnSpc>
                <a:spcPts val="4400"/>
              </a:lnSpc>
              <a:buNone/>
              <a:defRPr sz="4400" cap="all" baseline="0">
                <a:solidFill>
                  <a:schemeClr val="bg1"/>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a:t>
            </a:r>
          </a:p>
        </p:txBody>
      </p:sp>
      <p:sp>
        <p:nvSpPr>
          <p:cNvPr id="7" name="Slide Number Placeholder 3">
            <a:extLst>
              <a:ext uri="{FF2B5EF4-FFF2-40B4-BE49-F238E27FC236}">
                <a16:creationId xmlns:a16="http://schemas.microsoft.com/office/drawing/2014/main" id="{B86BB4EB-DB41-4310-A4F5-85EBECEF480A}"/>
              </a:ext>
            </a:extLst>
          </p:cNvPr>
          <p:cNvSpPr>
            <a:spLocks noGrp="1"/>
          </p:cNvSpPr>
          <p:nvPr>
            <p:ph type="sldNum" sz="quarter" idx="15"/>
          </p:nvPr>
        </p:nvSpPr>
        <p:spPr>
          <a:xfrm>
            <a:off x="8686800" y="4748400"/>
            <a:ext cx="457200" cy="284400"/>
          </a:xfrm>
        </p:spPr>
        <p:txBody>
          <a:bodyPr/>
          <a:lstStyle>
            <a:lvl1pPr>
              <a:defRPr>
                <a:solidFill>
                  <a:schemeClr val="bg1"/>
                </a:solidFill>
              </a:defRPr>
            </a:lvl1pPr>
          </a:lstStyle>
          <a:p>
            <a:fld id="{B3F5AA52-72AE-42D6-A9FC-4955E9071706}" type="slidenum">
              <a:rPr lang="en-US" smtClean="0"/>
              <a:pPr/>
              <a:t>‹#›</a:t>
            </a:fld>
            <a:endParaRPr lang="en-US" dirty="0"/>
          </a:p>
        </p:txBody>
      </p:sp>
      <p:sp>
        <p:nvSpPr>
          <p:cNvPr id="8" name="text" descr="{&quot;templafy&quot;:{&quot;id&quot;:&quot;9bd785b7-ad53-4bd8-b366-759786e18915&quot;}}">
            <a:extLst>
              <a:ext uri="{FF2B5EF4-FFF2-40B4-BE49-F238E27FC236}">
                <a16:creationId xmlns:a16="http://schemas.microsoft.com/office/drawing/2014/main" id="{7B9DF84F-A909-4C57-99A1-B0AEB54560DB}"/>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bg1"/>
              </a:solidFill>
            </a:endParaRPr>
          </a:p>
        </p:txBody>
      </p:sp>
    </p:spTree>
    <p:extLst>
      <p:ext uri="{BB962C8B-B14F-4D97-AF65-F5344CB8AC3E}">
        <p14:creationId xmlns:p14="http://schemas.microsoft.com/office/powerpoint/2010/main" val="16010512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otional Message - Blue (Printer-friendly)">
    <p:spTree>
      <p:nvGrpSpPr>
        <p:cNvPr id="1" name=""/>
        <p:cNvGrpSpPr/>
        <p:nvPr/>
      </p:nvGrpSpPr>
      <p:grpSpPr>
        <a:xfrm>
          <a:off x="0" y="0"/>
          <a:ext cx="0" cy="0"/>
          <a:chOff x="0" y="0"/>
          <a:chExt cx="0" cy="0"/>
        </a:xfrm>
      </p:grpSpPr>
      <p:sp>
        <p:nvSpPr>
          <p:cNvPr id="3" name="Subtitle 2"/>
          <p:cNvSpPr>
            <a:spLocks noGrp="1"/>
          </p:cNvSpPr>
          <p:nvPr userDrawn="1">
            <p:ph type="subTitle" idx="1" hasCustomPrompt="1"/>
          </p:nvPr>
        </p:nvSpPr>
        <p:spPr bwMode="black">
          <a:xfrm>
            <a:off x="720725" y="720724"/>
            <a:ext cx="7700963" cy="3700463"/>
          </a:xfrm>
          <a:prstGeom prst="rect">
            <a:avLst/>
          </a:prstGeom>
        </p:spPr>
        <p:txBody>
          <a:bodyPr lIns="0" tIns="0" rIns="0" bIns="0" anchor="ctr" anchorCtr="0">
            <a:noAutofit/>
          </a:bodyPr>
          <a:lstStyle>
            <a:lvl1pPr marL="0" indent="0" algn="l">
              <a:lnSpc>
                <a:spcPts val="4400"/>
              </a:lnSpc>
              <a:buNone/>
              <a:defRPr sz="4400" cap="all" baseline="0">
                <a:solidFill>
                  <a:schemeClr val="tx2"/>
                </a:solidFill>
                <a:latin typeface="Franklin Gothic Demi Cond" panose="020B0706030402020204" pitchFamily="34" charset="0"/>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emotional message goes right here in tight stack of 44pt text on 44pt line spacing – choose  different font color from color theme</a:t>
            </a:r>
          </a:p>
        </p:txBody>
      </p:sp>
      <p:sp>
        <p:nvSpPr>
          <p:cNvPr id="2" name="Footer Placeholder 1">
            <a:extLst>
              <a:ext uri="{FF2B5EF4-FFF2-40B4-BE49-F238E27FC236}">
                <a16:creationId xmlns:a16="http://schemas.microsoft.com/office/drawing/2014/main" id="{7003612E-240C-4DA2-B109-B5749F874F63}"/>
              </a:ext>
            </a:extLst>
          </p:cNvPr>
          <p:cNvSpPr>
            <a:spLocks noGrp="1"/>
          </p:cNvSpPr>
          <p:nvPr>
            <p:ph type="ftr" sz="quarter" idx="10"/>
          </p:nvPr>
        </p:nvSpPr>
        <p:spPr/>
        <p:txBody>
          <a:bodyPr/>
          <a:lstStyle/>
          <a:p>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B02242C8-9A96-416C-B10A-318A95905AD7}"/>
              </a:ext>
            </a:extLst>
          </p:cNvPr>
          <p:cNvSpPr>
            <a:spLocks noGrp="1"/>
          </p:cNvSpPr>
          <p:nvPr>
            <p:ph type="sldNum" sz="quarter" idx="11"/>
          </p:nvPr>
        </p:nvSpPr>
        <p:spPr/>
        <p:txBody>
          <a:bodyPr/>
          <a:lstStyle/>
          <a:p>
            <a:fld id="{B3F5AA52-72AE-42D6-A9FC-4955E9071706}" type="slidenum">
              <a:rPr lang="en-US" smtClean="0"/>
              <a:pPr/>
              <a:t>‹#›</a:t>
            </a:fld>
            <a:endParaRPr lang="en-US" dirty="0"/>
          </a:p>
        </p:txBody>
      </p:sp>
    </p:spTree>
    <p:extLst>
      <p:ext uri="{BB962C8B-B14F-4D97-AF65-F5344CB8AC3E}">
        <p14:creationId xmlns:p14="http://schemas.microsoft.com/office/powerpoint/2010/main" val="13356220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Line 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17E090-7C02-4395-B5B1-9802B2BA6C81}"/>
              </a:ext>
            </a:extLst>
          </p:cNvPr>
          <p:cNvSpPr>
            <a:spLocks noGrp="1"/>
          </p:cNvSpPr>
          <p:nvPr>
            <p:ph type="title" hasCustomPrompt="1"/>
          </p:nvPr>
        </p:nvSpPr>
        <p:spPr/>
        <p:txBody>
          <a:bodyPr/>
          <a:lstStyle>
            <a:lvl1pPr>
              <a:defRPr/>
            </a:lvl1pPr>
          </a:lstStyle>
          <a:p>
            <a:r>
              <a:rPr lang="en-US" dirty="0"/>
              <a:t>Click to add title</a:t>
            </a:r>
          </a:p>
        </p:txBody>
      </p:sp>
      <p:sp>
        <p:nvSpPr>
          <p:cNvPr id="6" name="Content Placeholder 5">
            <a:extLst>
              <a:ext uri="{FF2B5EF4-FFF2-40B4-BE49-F238E27FC236}">
                <a16:creationId xmlns:a16="http://schemas.microsoft.com/office/drawing/2014/main" id="{3F64F1E5-6FD8-4E37-AD4E-4C2292CC1620}"/>
              </a:ext>
            </a:extLst>
          </p:cNvPr>
          <p:cNvSpPr>
            <a:spLocks noGrp="1"/>
          </p:cNvSpPr>
          <p:nvPr>
            <p:ph sz="quarter" idx="10" hasCustomPrompt="1"/>
          </p:nvPr>
        </p:nvSpPr>
        <p:spPr>
          <a:xfrm>
            <a:off x="720725" y="1352550"/>
            <a:ext cx="7700963" cy="30686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A25C3CE0-1F70-484C-A879-378952C60EEF}"/>
              </a:ext>
            </a:extLst>
          </p:cNvPr>
          <p:cNvSpPr>
            <a:spLocks noGrp="1"/>
          </p:cNvSpPr>
          <p:nvPr>
            <p:ph type="ftr" sz="quarter" idx="11"/>
          </p:nvPr>
        </p:nvSpPr>
        <p:spPr/>
        <p:txBody>
          <a:bodyPr/>
          <a:lstStyle/>
          <a:p>
            <a:endParaRPr lang="en-US"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0E0C8518-2CD3-45AE-8AC9-7951A791A13F}"/>
              </a:ext>
            </a:extLst>
          </p:cNvPr>
          <p:cNvSpPr>
            <a:spLocks noGrp="1"/>
          </p:cNvSpPr>
          <p:nvPr>
            <p:ph type="sldNum" sz="quarter" idx="12"/>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5C245F-B7BD-4AA5-A85C-0B5E1469D4C8}"/>
              </a:ext>
            </a:extLst>
          </p:cNvPr>
          <p:cNvSpPr>
            <a:spLocks noGrp="1"/>
          </p:cNvSpPr>
          <p:nvPr>
            <p:ph type="pic" sz="quarter" idx="24" hasCustomPrompt="1"/>
          </p:nvPr>
        </p:nvSpPr>
        <p:spPr>
          <a:xfrm>
            <a:off x="-6350" y="0"/>
            <a:ext cx="9150350" cy="5143500"/>
          </a:xfrm>
          <a:solidFill>
            <a:schemeClr val="bg1">
              <a:lumMod val="95000"/>
            </a:schemeClr>
          </a:solidFill>
        </p:spPr>
        <p:txBody>
          <a:bodyPr>
            <a:normAutofit/>
          </a:bodyPr>
          <a:lstStyle>
            <a:lvl1pPr marL="0" indent="0" algn="r">
              <a:buNone/>
              <a:defRPr sz="1400"/>
            </a:lvl1pPr>
          </a:lstStyle>
          <a:p>
            <a:r>
              <a:rPr lang="en-US" dirty="0"/>
              <a:t>Click here and insert an image from Templafy</a:t>
            </a:r>
          </a:p>
        </p:txBody>
      </p:sp>
      <p:sp>
        <p:nvSpPr>
          <p:cNvPr id="20" name="Text Placeholder 113">
            <a:extLst>
              <a:ext uri="{FF2B5EF4-FFF2-40B4-BE49-F238E27FC236}">
                <a16:creationId xmlns:a16="http://schemas.microsoft.com/office/drawing/2014/main" id="{68591EA0-9A58-430C-8736-5FD07F615C68}"/>
              </a:ext>
            </a:extLst>
          </p:cNvPr>
          <p:cNvSpPr>
            <a:spLocks noGrp="1"/>
          </p:cNvSpPr>
          <p:nvPr>
            <p:ph type="body" sz="quarter" idx="22"/>
          </p:nvPr>
        </p:nvSpPr>
        <p:spPr>
          <a:xfrm>
            <a:off x="5132389" y="2600325"/>
            <a:ext cx="4041244" cy="1336675"/>
          </a:xfrm>
          <a:blipFill>
            <a:blip r:embed="rId2"/>
            <a:stretch>
              <a:fillRect/>
            </a:stretch>
          </a:blipFill>
        </p:spPr>
        <p:txBody>
          <a:bodyPr>
            <a:normAutofit/>
          </a:bodyPr>
          <a:lstStyle>
            <a:lvl1pPr marL="0" indent="0">
              <a:buNone/>
              <a:defRPr sz="100">
                <a:noFill/>
              </a:defRPr>
            </a:lvl1pPr>
          </a:lstStyle>
          <a:p>
            <a:pPr lvl="0"/>
            <a:endParaRPr lang="en-US" dirty="0"/>
          </a:p>
        </p:txBody>
      </p:sp>
      <p:sp>
        <p:nvSpPr>
          <p:cNvPr id="14" name="Text Placeholder 113">
            <a:extLst>
              <a:ext uri="{FF2B5EF4-FFF2-40B4-BE49-F238E27FC236}">
                <a16:creationId xmlns:a16="http://schemas.microsoft.com/office/drawing/2014/main" id="{FE8B47E7-2574-4631-B9B1-B7960CC95C09}"/>
              </a:ext>
            </a:extLst>
          </p:cNvPr>
          <p:cNvSpPr>
            <a:spLocks noGrp="1"/>
          </p:cNvSpPr>
          <p:nvPr>
            <p:ph type="body" sz="quarter" idx="20"/>
          </p:nvPr>
        </p:nvSpPr>
        <p:spPr>
          <a:xfrm>
            <a:off x="-25400" y="-6350"/>
            <a:ext cx="5173470" cy="2616199"/>
          </a:xfrm>
          <a:blipFill>
            <a:blip r:embed="rId2"/>
            <a:stretch>
              <a:fillRect/>
            </a:stretch>
          </a:blipFill>
        </p:spPr>
        <p:txBody>
          <a:bodyPr>
            <a:normAutofit/>
          </a:bodyPr>
          <a:lstStyle>
            <a:lvl1pPr marL="0" indent="0">
              <a:buNone/>
              <a:defRPr sz="100">
                <a:noFill/>
              </a:defRPr>
            </a:lvl1pPr>
          </a:lstStyle>
          <a:p>
            <a:pPr lvl="0"/>
            <a:endParaRPr lang="en-US" dirty="0"/>
          </a:p>
        </p:txBody>
      </p:sp>
      <p:sp>
        <p:nvSpPr>
          <p:cNvPr id="22" name="Text Placeholder 113">
            <a:extLst>
              <a:ext uri="{FF2B5EF4-FFF2-40B4-BE49-F238E27FC236}">
                <a16:creationId xmlns:a16="http://schemas.microsoft.com/office/drawing/2014/main" id="{85DB2C28-657E-4866-8E21-87D3AA1B3511}"/>
              </a:ext>
            </a:extLst>
          </p:cNvPr>
          <p:cNvSpPr>
            <a:spLocks noGrp="1"/>
          </p:cNvSpPr>
          <p:nvPr>
            <p:ph type="body" sz="quarter" idx="23"/>
          </p:nvPr>
        </p:nvSpPr>
        <p:spPr>
          <a:xfrm>
            <a:off x="-25400" y="3926802"/>
            <a:ext cx="5173470" cy="1229398"/>
          </a:xfrm>
          <a:blipFill>
            <a:blip r:embed="rId2"/>
            <a:stretch>
              <a:fillRect/>
            </a:stretch>
          </a:blipFill>
        </p:spPr>
        <p:txBody>
          <a:bodyPr>
            <a:normAutofit/>
          </a:bodyPr>
          <a:lstStyle>
            <a:lvl1pPr marL="0" indent="0">
              <a:buNone/>
              <a:defRPr sz="100">
                <a:noFill/>
              </a:defRPr>
            </a:lvl1pPr>
          </a:lstStyle>
          <a:p>
            <a:pPr lvl="0"/>
            <a:endParaRPr lang="en-US" dirty="0"/>
          </a:p>
        </p:txBody>
      </p:sp>
      <p:sp>
        <p:nvSpPr>
          <p:cNvPr id="16"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720725" y="846944"/>
            <a:ext cx="4044949" cy="1724806"/>
          </a:xfrm>
        </p:spPr>
        <p:txBody>
          <a:bodyPr anchor="ctr" anchorCtr="0"/>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8"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5644054" y="2970174"/>
            <a:ext cx="2930034" cy="300038"/>
          </a:xfrm>
          <a:prstGeom prst="rect">
            <a:avLst/>
          </a:prstGeom>
        </p:spPr>
        <p:txBody>
          <a:bodyPr lIns="0" tIns="0" rIns="0" bIns="0"/>
          <a:lstStyle>
            <a:lvl1pPr marL="0" indent="0">
              <a:buFontTx/>
              <a:buNone/>
              <a:defRPr sz="1800">
                <a:solidFill>
                  <a:schemeClr val="bg1"/>
                </a:solidFill>
              </a:defRPr>
            </a:lvl1pPr>
          </a:lstStyle>
          <a:p>
            <a:r>
              <a:rPr lang="en-US" dirty="0">
                <a:solidFill>
                  <a:schemeClr val="bg1"/>
                </a:solidFill>
              </a:rPr>
              <a:t>Subtitle or presenter</a:t>
            </a:r>
          </a:p>
        </p:txBody>
      </p:sp>
      <p:sp>
        <p:nvSpPr>
          <p:cNvPr id="19"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5644055" y="3294266"/>
            <a:ext cx="2930034" cy="286849"/>
          </a:xfrm>
          <a:prstGeom prst="rect">
            <a:avLst/>
          </a:prstGeom>
        </p:spPr>
        <p:txBody>
          <a:bodyPr lIns="0" tIns="0" rIns="0" bIns="0"/>
          <a:lstStyle>
            <a:lvl1pPr marL="0" indent="0">
              <a:buFontTx/>
              <a:buNone/>
              <a:defRPr sz="1500">
                <a:solidFill>
                  <a:schemeClr val="bg1"/>
                </a:solidFill>
              </a:defRPr>
            </a:lvl1pPr>
          </a:lstStyle>
          <a:p>
            <a:r>
              <a:rPr lang="en-US" dirty="0">
                <a:solidFill>
                  <a:schemeClr val="bg1"/>
                </a:solidFill>
              </a:rPr>
              <a:t>Date</a:t>
            </a:r>
          </a:p>
        </p:txBody>
      </p:sp>
      <p:sp>
        <p:nvSpPr>
          <p:cNvPr id="12"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720725" y="554035"/>
            <a:ext cx="4038600" cy="269022"/>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131658492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Title, No Content Specifi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D743-F21B-4A4E-BA1C-C6A1001A612E}"/>
              </a:ext>
            </a:extLst>
          </p:cNvPr>
          <p:cNvSpPr>
            <a:spLocks noGrp="1"/>
          </p:cNvSpPr>
          <p:nvPr>
            <p:ph type="title" hasCustomPrompt="1"/>
          </p:nvPr>
        </p:nvSpPr>
        <p:spPr/>
        <p:txBody>
          <a:bodyPr/>
          <a:lstStyle>
            <a:lvl1pPr>
              <a:defRPr/>
            </a:lvl1pPr>
          </a:lstStyle>
          <a:p>
            <a:r>
              <a:rPr lang="en-US" dirty="0"/>
              <a:t>Click to add title</a:t>
            </a:r>
          </a:p>
        </p:txBody>
      </p:sp>
      <p:sp>
        <p:nvSpPr>
          <p:cNvPr id="3" name="Footer Placeholder 2">
            <a:extLst>
              <a:ext uri="{FF2B5EF4-FFF2-40B4-BE49-F238E27FC236}">
                <a16:creationId xmlns:a16="http://schemas.microsoft.com/office/drawing/2014/main" id="{82D9D38E-A104-473E-AC93-774BA3F6079E}"/>
              </a:ext>
            </a:extLst>
          </p:cNvPr>
          <p:cNvSpPr>
            <a:spLocks noGrp="1"/>
          </p:cNvSpPr>
          <p:nvPr>
            <p:ph type="ftr" sz="quarter" idx="10"/>
          </p:nvPr>
        </p:nvSpPr>
        <p:spPr/>
        <p:txBody>
          <a:bodyPr/>
          <a:lstStyle/>
          <a:p>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9CB8EB22-6A66-4DDE-84BE-C8D66085B825}"/>
              </a:ext>
            </a:extLst>
          </p:cNvPr>
          <p:cNvSpPr>
            <a:spLocks noGrp="1"/>
          </p:cNvSpPr>
          <p:nvPr>
            <p:ph type="sldNum" sz="quarter" idx="11"/>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2-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8397C-5B33-4BA1-A060-300651DFE4B4}"/>
              </a:ext>
            </a:extLst>
          </p:cNvPr>
          <p:cNvSpPr>
            <a:spLocks noGrp="1"/>
          </p:cNvSpPr>
          <p:nvPr>
            <p:ph type="title" hasCustomPrompt="1"/>
          </p:nvPr>
        </p:nvSpPr>
        <p:spPr/>
        <p:txBody>
          <a:bodyPr/>
          <a:lstStyle>
            <a:lvl1pPr>
              <a:defRPr/>
            </a:lvl1pPr>
          </a:lstStyle>
          <a:p>
            <a:r>
              <a:rPr lang="en-US" dirty="0"/>
              <a:t>Click to add title</a:t>
            </a:r>
          </a:p>
        </p:txBody>
      </p:sp>
      <p:sp>
        <p:nvSpPr>
          <p:cNvPr id="6" name="Text Placeholder 5">
            <a:extLst>
              <a:ext uri="{FF2B5EF4-FFF2-40B4-BE49-F238E27FC236}">
                <a16:creationId xmlns:a16="http://schemas.microsoft.com/office/drawing/2014/main" id="{A29C48E0-4E39-4BC9-BF19-BF7AFDCCCF90}"/>
              </a:ext>
            </a:extLst>
          </p:cNvPr>
          <p:cNvSpPr>
            <a:spLocks noGrp="1"/>
          </p:cNvSpPr>
          <p:nvPr>
            <p:ph type="body" sz="quarter" idx="14" hasCustomPrompt="1"/>
          </p:nvPr>
        </p:nvSpPr>
        <p:spPr>
          <a:xfrm>
            <a:off x="720726" y="1352550"/>
            <a:ext cx="3733800" cy="30686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790BF192-BD70-4B9C-92FF-C40916B646F9}"/>
              </a:ext>
            </a:extLst>
          </p:cNvPr>
          <p:cNvSpPr>
            <a:spLocks noGrp="1"/>
          </p:cNvSpPr>
          <p:nvPr>
            <p:ph type="body" sz="quarter" idx="15" hasCustomPrompt="1"/>
          </p:nvPr>
        </p:nvSpPr>
        <p:spPr>
          <a:xfrm>
            <a:off x="4689475" y="1352550"/>
            <a:ext cx="3732213" cy="30686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A48782AA-3A05-40A3-B27E-F05BF25F221A}"/>
              </a:ext>
            </a:extLst>
          </p:cNvPr>
          <p:cNvSpPr>
            <a:spLocks noGrp="1"/>
          </p:cNvSpPr>
          <p:nvPr>
            <p:ph type="ftr" sz="quarter" idx="16"/>
          </p:nvPr>
        </p:nvSpPr>
        <p:spPr/>
        <p:txBody>
          <a:bodyPr/>
          <a:lstStyle/>
          <a:p>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A57CFBA2-26A8-49F9-B444-9E127D5A651E}"/>
              </a:ext>
            </a:extLst>
          </p:cNvPr>
          <p:cNvSpPr>
            <a:spLocks noGrp="1"/>
          </p:cNvSpPr>
          <p:nvPr>
            <p:ph type="sldNum" sz="quarter" idx="17"/>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tegory: 1-Line 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20725" y="304066"/>
            <a:ext cx="7700963"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2" name="Title 1">
            <a:extLst>
              <a:ext uri="{FF2B5EF4-FFF2-40B4-BE49-F238E27FC236}">
                <a16:creationId xmlns:a16="http://schemas.microsoft.com/office/drawing/2014/main" id="{EC0ED2AF-4A99-4562-AA2F-27B7A5BE579A}"/>
              </a:ext>
            </a:extLst>
          </p:cNvPr>
          <p:cNvSpPr>
            <a:spLocks noGrp="1"/>
          </p:cNvSpPr>
          <p:nvPr>
            <p:ph type="title" hasCustomPrompt="1"/>
          </p:nvPr>
        </p:nvSpPr>
        <p:spPr>
          <a:xfrm>
            <a:off x="720725" y="573088"/>
            <a:ext cx="7700963" cy="411480"/>
          </a:xfrm>
        </p:spPr>
        <p:txBody>
          <a:bodyPr/>
          <a:lstStyle>
            <a:lvl1pPr>
              <a:defRPr/>
            </a:lvl1pPr>
          </a:lstStyle>
          <a:p>
            <a:r>
              <a:rPr lang="en-US" dirty="0"/>
              <a:t>Click to add title</a:t>
            </a:r>
          </a:p>
        </p:txBody>
      </p:sp>
      <p:sp>
        <p:nvSpPr>
          <p:cNvPr id="4" name="Content Placeholder 3">
            <a:extLst>
              <a:ext uri="{FF2B5EF4-FFF2-40B4-BE49-F238E27FC236}">
                <a16:creationId xmlns:a16="http://schemas.microsoft.com/office/drawing/2014/main" id="{25E3B30D-CFA9-480E-B625-6A06C5282C9B}"/>
              </a:ext>
            </a:extLst>
          </p:cNvPr>
          <p:cNvSpPr>
            <a:spLocks noGrp="1"/>
          </p:cNvSpPr>
          <p:nvPr>
            <p:ph sz="quarter" idx="14"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773C14BD-E77A-4EC1-A903-7B4F4FA08F14}"/>
              </a:ext>
            </a:extLst>
          </p:cNvPr>
          <p:cNvSpPr>
            <a:spLocks noGrp="1"/>
          </p:cNvSpPr>
          <p:nvPr>
            <p:ph type="ftr" sz="quarter" idx="15"/>
          </p:nvPr>
        </p:nvSpPr>
        <p:spPr/>
        <p:txBody>
          <a:bodyPr/>
          <a:lstStyle/>
          <a:p>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A3316E14-B9AB-405D-8257-0102BDE62236}"/>
              </a:ext>
            </a:extLst>
          </p:cNvPr>
          <p:cNvSpPr>
            <a:spLocks noGrp="1"/>
          </p:cNvSpPr>
          <p:nvPr>
            <p:ph type="sldNum" sz="quarter" idx="16"/>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tegory: 1-Line Title, No Conten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0492EB66-89F8-224A-88B1-4D611005A637}"/>
              </a:ext>
            </a:extLst>
          </p:cNvPr>
          <p:cNvSpPr>
            <a:spLocks noGrp="1"/>
          </p:cNvSpPr>
          <p:nvPr>
            <p:ph type="body" sz="quarter" idx="13" hasCustomPrompt="1"/>
          </p:nvPr>
        </p:nvSpPr>
        <p:spPr>
          <a:xfrm>
            <a:off x="720725" y="304066"/>
            <a:ext cx="7700964"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6" name="Title 1">
            <a:extLst>
              <a:ext uri="{FF2B5EF4-FFF2-40B4-BE49-F238E27FC236}">
                <a16:creationId xmlns:a16="http://schemas.microsoft.com/office/drawing/2014/main" id="{558E79A9-CF9B-4A26-922E-DFFDF1C6395A}"/>
              </a:ext>
            </a:extLst>
          </p:cNvPr>
          <p:cNvSpPr>
            <a:spLocks noGrp="1"/>
          </p:cNvSpPr>
          <p:nvPr>
            <p:ph type="title" hasCustomPrompt="1"/>
          </p:nvPr>
        </p:nvSpPr>
        <p:spPr>
          <a:xfrm>
            <a:off x="720725" y="573088"/>
            <a:ext cx="7700963" cy="411480"/>
          </a:xfrm>
        </p:spPr>
        <p:txBody>
          <a:bodyPr/>
          <a:lstStyle>
            <a:lvl1pPr>
              <a:defRPr/>
            </a:lvl1pPr>
          </a:lstStyle>
          <a:p>
            <a:r>
              <a:rPr lang="en-US" dirty="0"/>
              <a:t>Click to add title</a:t>
            </a:r>
          </a:p>
        </p:txBody>
      </p:sp>
      <p:sp>
        <p:nvSpPr>
          <p:cNvPr id="2" name="Footer Placeholder 1">
            <a:extLst>
              <a:ext uri="{FF2B5EF4-FFF2-40B4-BE49-F238E27FC236}">
                <a16:creationId xmlns:a16="http://schemas.microsoft.com/office/drawing/2014/main" id="{CB621423-1840-4046-B672-659E8DAEB7CC}"/>
              </a:ext>
            </a:extLst>
          </p:cNvPr>
          <p:cNvSpPr>
            <a:spLocks noGrp="1"/>
          </p:cNvSpPr>
          <p:nvPr>
            <p:ph type="ftr" sz="quarter" idx="14"/>
          </p:nvPr>
        </p:nvSpPr>
        <p:spPr/>
        <p:txBody>
          <a:bodyPr/>
          <a:lstStyle/>
          <a:p>
            <a:endParaRPr lang="en-US"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B02D1FB9-5CFC-4A05-9027-461E71526AE8}"/>
              </a:ext>
            </a:extLst>
          </p:cNvPr>
          <p:cNvSpPr>
            <a:spLocks noGrp="1"/>
          </p:cNvSpPr>
          <p:nvPr>
            <p:ph type="sldNum" sz="quarter" idx="15"/>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ategory: 1-Line Title, 2-Column Content">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CE217070-80AC-C642-975D-20F30D7A552F}"/>
              </a:ext>
            </a:extLst>
          </p:cNvPr>
          <p:cNvSpPr>
            <a:spLocks noGrp="1"/>
          </p:cNvSpPr>
          <p:nvPr>
            <p:ph type="body" sz="quarter" idx="13" hasCustomPrompt="1"/>
          </p:nvPr>
        </p:nvSpPr>
        <p:spPr>
          <a:xfrm>
            <a:off x="720725" y="304066"/>
            <a:ext cx="7700964"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9" name="Title 1">
            <a:extLst>
              <a:ext uri="{FF2B5EF4-FFF2-40B4-BE49-F238E27FC236}">
                <a16:creationId xmlns:a16="http://schemas.microsoft.com/office/drawing/2014/main" id="{082461B1-56E4-437B-BCDB-BF926D2E9DC7}"/>
              </a:ext>
            </a:extLst>
          </p:cNvPr>
          <p:cNvSpPr>
            <a:spLocks noGrp="1"/>
          </p:cNvSpPr>
          <p:nvPr>
            <p:ph type="title" hasCustomPrompt="1"/>
          </p:nvPr>
        </p:nvSpPr>
        <p:spPr>
          <a:xfrm>
            <a:off x="720725" y="573088"/>
            <a:ext cx="7700963" cy="411480"/>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84C928CF-AB79-4A6C-B816-991A9C9B78D9}"/>
              </a:ext>
            </a:extLst>
          </p:cNvPr>
          <p:cNvSpPr>
            <a:spLocks noGrp="1"/>
          </p:cNvSpPr>
          <p:nvPr>
            <p:ph type="body" sz="quarter" idx="15" hasCustomPrompt="1"/>
          </p:nvPr>
        </p:nvSpPr>
        <p:spPr>
          <a:xfrm>
            <a:off x="720725" y="1352550"/>
            <a:ext cx="3622675" cy="30686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F77764A8-8CF1-4E26-A61D-E129C4A304CE}"/>
              </a:ext>
            </a:extLst>
          </p:cNvPr>
          <p:cNvSpPr>
            <a:spLocks noGrp="1"/>
          </p:cNvSpPr>
          <p:nvPr>
            <p:ph sz="quarter" idx="16" hasCustomPrompt="1"/>
          </p:nvPr>
        </p:nvSpPr>
        <p:spPr>
          <a:xfrm>
            <a:off x="4800600" y="1352550"/>
            <a:ext cx="3621088" cy="30686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B4545DC-2C50-4064-9703-ACF1012BE7FC}"/>
              </a:ext>
            </a:extLst>
          </p:cNvPr>
          <p:cNvSpPr>
            <a:spLocks noGrp="1"/>
          </p:cNvSpPr>
          <p:nvPr>
            <p:ph type="ftr" sz="quarter" idx="17"/>
          </p:nvPr>
        </p:nvSpPr>
        <p:spPr/>
        <p:txBody>
          <a:bodyPr/>
          <a:lstStyle/>
          <a:p>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42CA640C-FDA7-4ADF-B926-31666A333C4C}"/>
              </a:ext>
            </a:extLst>
          </p:cNvPr>
          <p:cNvSpPr>
            <a:spLocks noGrp="1"/>
          </p:cNvSpPr>
          <p:nvPr>
            <p:ph type="sldNum" sz="quarter" idx="18"/>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725" y="428481"/>
            <a:ext cx="7700963" cy="685800"/>
          </a:xfrm>
        </p:spPr>
        <p:txBody>
          <a:bodyPr anchor="t" anchorCtr="0"/>
          <a:lstStyle>
            <a:lvl1pPr>
              <a:lnSpc>
                <a:spcPct val="80000"/>
              </a:lnSpc>
              <a:defRPr baseline="0"/>
            </a:lvl1pPr>
          </a:lstStyle>
          <a:p>
            <a:r>
              <a:rPr lang="en-US" dirty="0"/>
              <a:t>Click to add title, sentence case, 32pt, room for a two-line title</a:t>
            </a:r>
          </a:p>
        </p:txBody>
      </p:sp>
      <p:sp>
        <p:nvSpPr>
          <p:cNvPr id="4" name="Content Placeholder 3">
            <a:extLst>
              <a:ext uri="{FF2B5EF4-FFF2-40B4-BE49-F238E27FC236}">
                <a16:creationId xmlns:a16="http://schemas.microsoft.com/office/drawing/2014/main" id="{F625A0C9-4640-49D7-8A80-BEC14EF72384}"/>
              </a:ext>
            </a:extLst>
          </p:cNvPr>
          <p:cNvSpPr>
            <a:spLocks noGrp="1"/>
          </p:cNvSpPr>
          <p:nvPr>
            <p:ph sz="quarter" idx="10" hasCustomPrompt="1"/>
          </p:nvPr>
        </p:nvSpPr>
        <p:spPr>
          <a:xfrm>
            <a:off x="720724" y="1352550"/>
            <a:ext cx="7700963" cy="30686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45227E6-BF05-4A01-867B-64A93AFD48C4}"/>
              </a:ext>
            </a:extLst>
          </p:cNvPr>
          <p:cNvSpPr>
            <a:spLocks noGrp="1"/>
          </p:cNvSpPr>
          <p:nvPr>
            <p:ph type="ftr" sz="quarter" idx="11"/>
          </p:nvPr>
        </p:nvSpPr>
        <p:spPr/>
        <p:txBody>
          <a:bodyPr/>
          <a:lstStyle/>
          <a:p>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462D4973-8921-4947-81BC-BE51D4542944}"/>
              </a:ext>
            </a:extLst>
          </p:cNvPr>
          <p:cNvSpPr>
            <a:spLocks noGrp="1"/>
          </p:cNvSpPr>
          <p:nvPr>
            <p:ph type="sldNum" sz="quarter" idx="12"/>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Line Title, No Content Specifie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91B37E-5044-4AF8-9C6E-4385167A23C4}"/>
              </a:ext>
            </a:extLst>
          </p:cNvPr>
          <p:cNvSpPr>
            <a:spLocks noGrp="1"/>
          </p:cNvSpPr>
          <p:nvPr>
            <p:ph type="title" hasCustomPrompt="1"/>
          </p:nvPr>
        </p:nvSpPr>
        <p:spPr>
          <a:xfrm>
            <a:off x="720725" y="428481"/>
            <a:ext cx="7700963" cy="685800"/>
          </a:xfrm>
        </p:spPr>
        <p:txBody>
          <a:bodyPr anchor="t" anchorCtr="0"/>
          <a:lstStyle>
            <a:lvl1pPr>
              <a:lnSpc>
                <a:spcPct val="80000"/>
              </a:lnSpc>
              <a:defRPr baseline="0"/>
            </a:lvl1pPr>
          </a:lstStyle>
          <a:p>
            <a:r>
              <a:rPr lang="en-US" dirty="0"/>
              <a:t>Click to add title, sentence case, 32pt, room for a two-line title</a:t>
            </a:r>
          </a:p>
        </p:txBody>
      </p:sp>
      <p:sp>
        <p:nvSpPr>
          <p:cNvPr id="2" name="Footer Placeholder 1">
            <a:extLst>
              <a:ext uri="{FF2B5EF4-FFF2-40B4-BE49-F238E27FC236}">
                <a16:creationId xmlns:a16="http://schemas.microsoft.com/office/drawing/2014/main" id="{804E06E4-35A8-40DF-A890-9D91E07CEE17}"/>
              </a:ext>
            </a:extLst>
          </p:cNvPr>
          <p:cNvSpPr>
            <a:spLocks noGrp="1"/>
          </p:cNvSpPr>
          <p:nvPr>
            <p:ph type="ftr" sz="quarter" idx="10"/>
          </p:nvPr>
        </p:nvSpPr>
        <p:spPr/>
        <p:txBody>
          <a:bodyPr/>
          <a:lstStyle/>
          <a:p>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570065AE-E4F6-4850-99AF-2C4096CA130B}"/>
              </a:ext>
            </a:extLst>
          </p:cNvPr>
          <p:cNvSpPr>
            <a:spLocks noGrp="1"/>
          </p:cNvSpPr>
          <p:nvPr>
            <p:ph type="sldNum" sz="quarter" idx="11"/>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Line Title, 2-Column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393BA6-DB3F-43CE-9DB9-7BBD5970E35A}"/>
              </a:ext>
            </a:extLst>
          </p:cNvPr>
          <p:cNvSpPr>
            <a:spLocks noGrp="1"/>
          </p:cNvSpPr>
          <p:nvPr>
            <p:ph type="title" hasCustomPrompt="1"/>
          </p:nvPr>
        </p:nvSpPr>
        <p:spPr>
          <a:xfrm>
            <a:off x="720725" y="428481"/>
            <a:ext cx="7700963" cy="685800"/>
          </a:xfrm>
        </p:spPr>
        <p:txBody>
          <a:bodyPr anchor="t" anchorCtr="0"/>
          <a:lstStyle>
            <a:lvl1pPr>
              <a:lnSpc>
                <a:spcPct val="80000"/>
              </a:lnSpc>
              <a:defRPr baseline="0"/>
            </a:lvl1pPr>
          </a:lstStyle>
          <a:p>
            <a:r>
              <a:rPr lang="en-US" dirty="0"/>
              <a:t>Click to add title, sentence case, 32pt, room for a two-line title</a:t>
            </a:r>
          </a:p>
        </p:txBody>
      </p:sp>
      <p:sp>
        <p:nvSpPr>
          <p:cNvPr id="6" name="Text Placeholder 2">
            <a:extLst>
              <a:ext uri="{FF2B5EF4-FFF2-40B4-BE49-F238E27FC236}">
                <a16:creationId xmlns:a16="http://schemas.microsoft.com/office/drawing/2014/main" id="{EFE4B344-AD80-4F70-9402-FAAEFB6CD1A7}"/>
              </a:ext>
            </a:extLst>
          </p:cNvPr>
          <p:cNvSpPr>
            <a:spLocks noGrp="1"/>
          </p:cNvSpPr>
          <p:nvPr>
            <p:ph type="body" sz="quarter" idx="15" hasCustomPrompt="1"/>
          </p:nvPr>
        </p:nvSpPr>
        <p:spPr>
          <a:xfrm>
            <a:off x="720725" y="1352550"/>
            <a:ext cx="3622675" cy="30686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0A2891BE-54C9-473C-B449-D7E916BBDBCC}"/>
              </a:ext>
            </a:extLst>
          </p:cNvPr>
          <p:cNvSpPr>
            <a:spLocks noGrp="1"/>
          </p:cNvSpPr>
          <p:nvPr>
            <p:ph sz="quarter" idx="16" hasCustomPrompt="1"/>
          </p:nvPr>
        </p:nvSpPr>
        <p:spPr>
          <a:xfrm>
            <a:off x="4800600" y="1352550"/>
            <a:ext cx="3621088" cy="306863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9B10894-724B-4DE0-9CF1-32637DB9D02F}"/>
              </a:ext>
            </a:extLst>
          </p:cNvPr>
          <p:cNvSpPr>
            <a:spLocks noGrp="1"/>
          </p:cNvSpPr>
          <p:nvPr>
            <p:ph type="ftr" sz="quarter" idx="17"/>
          </p:nvPr>
        </p:nvSpPr>
        <p:spPr/>
        <p:txBody>
          <a:bodyPr/>
          <a:lstStyle/>
          <a:p>
            <a:endParaRPr lang="en-US"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F91D6D1D-311D-4C13-A22B-226E4AA7C92F}"/>
              </a:ext>
            </a:extLst>
          </p:cNvPr>
          <p:cNvSpPr>
            <a:spLocks noGrp="1"/>
          </p:cNvSpPr>
          <p:nvPr>
            <p:ph type="sldNum" sz="quarter" idx="18"/>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tegory: 2-Line 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720725" y="304066"/>
            <a:ext cx="7700963"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5" name="Title 1">
            <a:extLst>
              <a:ext uri="{FF2B5EF4-FFF2-40B4-BE49-F238E27FC236}">
                <a16:creationId xmlns:a16="http://schemas.microsoft.com/office/drawing/2014/main" id="{D22A8B95-9BFA-4E1A-B9C5-D73F5485B04C}"/>
              </a:ext>
            </a:extLst>
          </p:cNvPr>
          <p:cNvSpPr>
            <a:spLocks noGrp="1"/>
          </p:cNvSpPr>
          <p:nvPr>
            <p:ph type="title" hasCustomPrompt="1"/>
          </p:nvPr>
        </p:nvSpPr>
        <p:spPr>
          <a:xfrm>
            <a:off x="720725" y="573088"/>
            <a:ext cx="7700963" cy="685800"/>
          </a:xfrm>
        </p:spPr>
        <p:txBody>
          <a:bodyPr anchor="t" anchorCtr="0"/>
          <a:lstStyle>
            <a:lvl1pPr>
              <a:lnSpc>
                <a:spcPct val="80000"/>
              </a:lnSpc>
              <a:defRPr baseline="0"/>
            </a:lvl1pPr>
          </a:lstStyle>
          <a:p>
            <a:r>
              <a:rPr lang="en-US" dirty="0"/>
              <a:t>Click to add title, sentence case, 32pt, room for a two-line title</a:t>
            </a:r>
          </a:p>
        </p:txBody>
      </p:sp>
      <p:sp>
        <p:nvSpPr>
          <p:cNvPr id="3" name="Content Placeholder 2">
            <a:extLst>
              <a:ext uri="{FF2B5EF4-FFF2-40B4-BE49-F238E27FC236}">
                <a16:creationId xmlns:a16="http://schemas.microsoft.com/office/drawing/2014/main" id="{FC846597-AD8B-4593-AD05-918558D53068}"/>
              </a:ext>
            </a:extLst>
          </p:cNvPr>
          <p:cNvSpPr>
            <a:spLocks noGrp="1"/>
          </p:cNvSpPr>
          <p:nvPr>
            <p:ph sz="quarter" idx="14"/>
          </p:nvPr>
        </p:nvSpPr>
        <p:spPr>
          <a:xfrm>
            <a:off x="720725" y="1527910"/>
            <a:ext cx="7700963" cy="28932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123C288-91C7-4586-9E79-D5C31CB65B8F}"/>
              </a:ext>
            </a:extLst>
          </p:cNvPr>
          <p:cNvSpPr>
            <a:spLocks noGrp="1"/>
          </p:cNvSpPr>
          <p:nvPr>
            <p:ph type="ftr" sz="quarter" idx="15"/>
          </p:nvPr>
        </p:nvSpPr>
        <p:spPr/>
        <p:txBody>
          <a:bodyPr/>
          <a:lstStyle/>
          <a:p>
            <a:endParaRPr lang="en-US"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0C26BC2A-3625-4838-89B1-690989E9C1E9}"/>
              </a:ext>
            </a:extLst>
          </p:cNvPr>
          <p:cNvSpPr>
            <a:spLocks noGrp="1"/>
          </p:cNvSpPr>
          <p:nvPr>
            <p:ph type="sldNum" sz="quarter" idx="16"/>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tegory: 2-Line Title, No Conten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720725" y="304066"/>
            <a:ext cx="7700963"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4" name="Title 1">
            <a:extLst>
              <a:ext uri="{FF2B5EF4-FFF2-40B4-BE49-F238E27FC236}">
                <a16:creationId xmlns:a16="http://schemas.microsoft.com/office/drawing/2014/main" id="{D9C12B07-EF83-4CC0-8BF1-98198A62BD4D}"/>
              </a:ext>
            </a:extLst>
          </p:cNvPr>
          <p:cNvSpPr>
            <a:spLocks noGrp="1"/>
          </p:cNvSpPr>
          <p:nvPr>
            <p:ph type="title" hasCustomPrompt="1"/>
          </p:nvPr>
        </p:nvSpPr>
        <p:spPr>
          <a:xfrm>
            <a:off x="720725" y="573088"/>
            <a:ext cx="7700963" cy="685800"/>
          </a:xfrm>
        </p:spPr>
        <p:txBody>
          <a:bodyPr anchor="t" anchorCtr="0"/>
          <a:lstStyle>
            <a:lvl1pPr>
              <a:lnSpc>
                <a:spcPct val="80000"/>
              </a:lnSpc>
              <a:defRPr baseline="0"/>
            </a:lvl1pPr>
          </a:lstStyle>
          <a:p>
            <a:r>
              <a:rPr lang="en-US" dirty="0"/>
              <a:t>Click to add title, sentence case, 32pt, room for a two-line title</a:t>
            </a:r>
          </a:p>
        </p:txBody>
      </p:sp>
      <p:sp>
        <p:nvSpPr>
          <p:cNvPr id="2" name="Footer Placeholder 1">
            <a:extLst>
              <a:ext uri="{FF2B5EF4-FFF2-40B4-BE49-F238E27FC236}">
                <a16:creationId xmlns:a16="http://schemas.microsoft.com/office/drawing/2014/main" id="{F8D73B31-DBF0-44E4-86C1-79698A11B512}"/>
              </a:ext>
            </a:extLst>
          </p:cNvPr>
          <p:cNvSpPr>
            <a:spLocks noGrp="1"/>
          </p:cNvSpPr>
          <p:nvPr>
            <p:ph type="ftr" sz="quarter" idx="14"/>
          </p:nvPr>
        </p:nvSpPr>
        <p:spPr/>
        <p:txBody>
          <a:bodyPr/>
          <a:lstStyle/>
          <a:p>
            <a:endParaRPr lang="en-US"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68A95B16-6043-4E6D-86D5-2B99920A5175}"/>
              </a:ext>
            </a:extLst>
          </p:cNvPr>
          <p:cNvSpPr>
            <a:spLocks noGrp="1"/>
          </p:cNvSpPr>
          <p:nvPr>
            <p:ph type="sldNum" sz="quarter" idx="15"/>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2A79F9F2-3BE4-443B-81F5-A3658CA82177}"/>
              </a:ext>
            </a:extLst>
          </p:cNvPr>
          <p:cNvSpPr>
            <a:spLocks noGrp="1"/>
          </p:cNvSpPr>
          <p:nvPr>
            <p:ph type="pic" sz="quarter" idx="24" hasCustomPrompt="1"/>
          </p:nvPr>
        </p:nvSpPr>
        <p:spPr>
          <a:xfrm>
            <a:off x="-6350" y="0"/>
            <a:ext cx="9001152" cy="5143500"/>
          </a:xfrm>
          <a:solidFill>
            <a:schemeClr val="bg1">
              <a:lumMod val="95000"/>
            </a:schemeClr>
          </a:solidFill>
        </p:spPr>
        <p:txBody>
          <a:bodyPr>
            <a:normAutofit/>
          </a:bodyPr>
          <a:lstStyle>
            <a:lvl1pPr marL="0" indent="0" algn="ctr">
              <a:buNone/>
              <a:defRPr sz="1400"/>
            </a:lvl1pPr>
          </a:lstStyle>
          <a:p>
            <a:pPr marL="0" marR="0" lvl="0" indent="0" algn="ctr" defTabSz="914286" rtl="0" eaLnBrk="1" fontAlgn="auto" latinLnBrk="0" hangingPunct="1">
              <a:lnSpc>
                <a:spcPct val="95000"/>
              </a:lnSpc>
              <a:spcBef>
                <a:spcPts val="600"/>
              </a:spcBef>
              <a:spcAft>
                <a:spcPts val="0"/>
              </a:spcAft>
              <a:buClr>
                <a:schemeClr val="accent3"/>
              </a:buClr>
              <a:buSzTx/>
              <a:buFont typeface="Franklin Gothic Book" pitchFamily="34" charset="0"/>
              <a:buNone/>
              <a:tabLst/>
              <a:defRPr/>
            </a:pPr>
            <a:r>
              <a:rPr lang="en-US" dirty="0"/>
              <a:t>Click here and insert an image from Templafy</a:t>
            </a:r>
          </a:p>
        </p:txBody>
      </p:sp>
      <p:sp>
        <p:nvSpPr>
          <p:cNvPr id="9" name="Text Placeholder 113">
            <a:extLst>
              <a:ext uri="{FF2B5EF4-FFF2-40B4-BE49-F238E27FC236}">
                <a16:creationId xmlns:a16="http://schemas.microsoft.com/office/drawing/2014/main" id="{259BAA65-02B0-4EBC-AC58-5120DEE48A2F}"/>
              </a:ext>
            </a:extLst>
          </p:cNvPr>
          <p:cNvSpPr>
            <a:spLocks noGrp="1"/>
          </p:cNvSpPr>
          <p:nvPr>
            <p:ph type="body" sz="quarter" idx="20"/>
          </p:nvPr>
        </p:nvSpPr>
        <p:spPr>
          <a:xfrm>
            <a:off x="-34901" y="2609847"/>
            <a:ext cx="9049784" cy="2562445"/>
          </a:xfrm>
          <a:blipFill>
            <a:blip r:embed="rId2"/>
            <a:stretch>
              <a:fillRect/>
            </a:stretch>
          </a:blipFill>
        </p:spPr>
        <p:txBody>
          <a:bodyPr>
            <a:normAutofit/>
          </a:bodyPr>
          <a:lstStyle>
            <a:lvl1pPr marL="0" indent="0">
              <a:buNone/>
              <a:defRPr sz="100">
                <a:noFill/>
              </a:defRPr>
            </a:lvl1pPr>
          </a:lstStyle>
          <a:p>
            <a:pPr lvl="0"/>
            <a:endParaRPr lang="en-US" dirty="0"/>
          </a:p>
        </p:txBody>
      </p:sp>
      <p:sp>
        <p:nvSpPr>
          <p:cNvPr id="12"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720725" y="3040774"/>
            <a:ext cx="5103812" cy="1009200"/>
          </a:xfrm>
        </p:spPr>
        <p:txBody>
          <a:bodyPr/>
          <a:lstStyle>
            <a:lvl1pPr>
              <a:lnSpc>
                <a:spcPct val="80000"/>
              </a:lnSpc>
              <a:defRPr sz="3400">
                <a:solidFill>
                  <a:schemeClr val="bg1"/>
                </a:solidFill>
              </a:defRPr>
            </a:lvl1pPr>
          </a:lstStyle>
          <a:p>
            <a:r>
              <a:rPr lang="en-US" dirty="0">
                <a:solidFill>
                  <a:schemeClr val="bg1"/>
                </a:solidFill>
              </a:rPr>
              <a:t>Cover title here on one or two lines</a:t>
            </a:r>
          </a:p>
        </p:txBody>
      </p:sp>
      <p:sp>
        <p:nvSpPr>
          <p:cNvPr id="14"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720725" y="4078519"/>
            <a:ext cx="4167766" cy="300038"/>
          </a:xfrm>
          <a:prstGeom prst="rect">
            <a:avLst/>
          </a:prstGeom>
        </p:spPr>
        <p:txBody>
          <a:bodyPr lIns="0" tIns="0" rIns="0" bIns="0"/>
          <a:lstStyle>
            <a:lvl1pPr marL="0" indent="0">
              <a:buFontTx/>
              <a:buNone/>
              <a:defRPr sz="1800">
                <a:solidFill>
                  <a:schemeClr val="bg1"/>
                </a:solidFill>
              </a:defRPr>
            </a:lvl1pPr>
          </a:lstStyle>
          <a:p>
            <a:r>
              <a:rPr lang="en-US" dirty="0">
                <a:solidFill>
                  <a:schemeClr val="bg1"/>
                </a:solidFill>
              </a:rPr>
              <a:t>Subtitle or presenter</a:t>
            </a:r>
          </a:p>
        </p:txBody>
      </p:sp>
      <p:sp>
        <p:nvSpPr>
          <p:cNvPr id="22"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720725" y="4402611"/>
            <a:ext cx="4167766" cy="286849"/>
          </a:xfrm>
          <a:prstGeom prst="rect">
            <a:avLst/>
          </a:prstGeom>
        </p:spPr>
        <p:txBody>
          <a:bodyPr lIns="0" tIns="0" rIns="0" bIns="0"/>
          <a:lstStyle>
            <a:lvl1pPr marL="0" indent="0">
              <a:buFontTx/>
              <a:buNone/>
              <a:defRPr sz="1500">
                <a:solidFill>
                  <a:schemeClr val="bg1"/>
                </a:solidFill>
              </a:defRPr>
            </a:lvl1pPr>
          </a:lstStyle>
          <a:p>
            <a:r>
              <a:rPr lang="en-US" dirty="0">
                <a:solidFill>
                  <a:schemeClr val="bg1"/>
                </a:solidFill>
              </a:rPr>
              <a:t>Date</a:t>
            </a:r>
          </a:p>
        </p:txBody>
      </p:sp>
      <p:sp>
        <p:nvSpPr>
          <p:cNvPr id="23" name="Rectangle 22">
            <a:extLst>
              <a:ext uri="{FF2B5EF4-FFF2-40B4-BE49-F238E27FC236}">
                <a16:creationId xmlns:a16="http://schemas.microsoft.com/office/drawing/2014/main" id="{A8230FC2-7100-DD43-A760-9BBCAFA33A2D}"/>
              </a:ext>
            </a:extLst>
          </p:cNvPr>
          <p:cNvSpPr/>
          <p:nvPr userDrawn="1"/>
        </p:nvSpPr>
        <p:spPr>
          <a:xfrm>
            <a:off x="8994802" y="1"/>
            <a:ext cx="149198"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Tree>
    <p:extLst>
      <p:ext uri="{BB962C8B-B14F-4D97-AF65-F5344CB8AC3E}">
        <p14:creationId xmlns:p14="http://schemas.microsoft.com/office/powerpoint/2010/main" val="370485455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tegory: 2-Line Title, 2-Column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5DAEEE2-E898-4F4B-8204-8B7F26F89675}"/>
              </a:ext>
            </a:extLst>
          </p:cNvPr>
          <p:cNvSpPr>
            <a:spLocks noGrp="1"/>
          </p:cNvSpPr>
          <p:nvPr>
            <p:ph type="body" sz="quarter" idx="13" hasCustomPrompt="1"/>
          </p:nvPr>
        </p:nvSpPr>
        <p:spPr>
          <a:xfrm>
            <a:off x="720725" y="304066"/>
            <a:ext cx="7700963" cy="269022"/>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Category or Subtopic Goes Here</a:t>
            </a:r>
          </a:p>
        </p:txBody>
      </p:sp>
      <p:sp>
        <p:nvSpPr>
          <p:cNvPr id="6" name="Text Placeholder 2">
            <a:extLst>
              <a:ext uri="{FF2B5EF4-FFF2-40B4-BE49-F238E27FC236}">
                <a16:creationId xmlns:a16="http://schemas.microsoft.com/office/drawing/2014/main" id="{521F112A-BF04-4B10-A940-9F5795EA30A7}"/>
              </a:ext>
            </a:extLst>
          </p:cNvPr>
          <p:cNvSpPr>
            <a:spLocks noGrp="1"/>
          </p:cNvSpPr>
          <p:nvPr>
            <p:ph type="body" sz="quarter" idx="15" hasCustomPrompt="1"/>
          </p:nvPr>
        </p:nvSpPr>
        <p:spPr>
          <a:xfrm>
            <a:off x="720725" y="1527910"/>
            <a:ext cx="3622675" cy="289327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6991E4F3-4DDB-42E7-9E9E-4F8B9BFAD262}"/>
              </a:ext>
            </a:extLst>
          </p:cNvPr>
          <p:cNvSpPr>
            <a:spLocks noGrp="1"/>
          </p:cNvSpPr>
          <p:nvPr>
            <p:ph sz="quarter" idx="16" hasCustomPrompt="1"/>
          </p:nvPr>
        </p:nvSpPr>
        <p:spPr>
          <a:xfrm>
            <a:off x="4800600" y="1527910"/>
            <a:ext cx="3621088" cy="289327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3E218468-FB6F-4256-98C5-52BCE2174A0F}"/>
              </a:ext>
            </a:extLst>
          </p:cNvPr>
          <p:cNvSpPr>
            <a:spLocks noGrp="1"/>
          </p:cNvSpPr>
          <p:nvPr>
            <p:ph type="title" hasCustomPrompt="1"/>
          </p:nvPr>
        </p:nvSpPr>
        <p:spPr>
          <a:xfrm>
            <a:off x="720725" y="573088"/>
            <a:ext cx="7700963" cy="685800"/>
          </a:xfrm>
        </p:spPr>
        <p:txBody>
          <a:bodyPr anchor="t" anchorCtr="0"/>
          <a:lstStyle>
            <a:lvl1pPr>
              <a:lnSpc>
                <a:spcPct val="80000"/>
              </a:lnSpc>
              <a:defRPr baseline="0"/>
            </a:lvl1pPr>
          </a:lstStyle>
          <a:p>
            <a:r>
              <a:rPr lang="en-US" dirty="0"/>
              <a:t>Click to add title, sentence case, 32pt, room for a two-line title</a:t>
            </a:r>
          </a:p>
        </p:txBody>
      </p:sp>
      <p:sp>
        <p:nvSpPr>
          <p:cNvPr id="2" name="Footer Placeholder 1">
            <a:extLst>
              <a:ext uri="{FF2B5EF4-FFF2-40B4-BE49-F238E27FC236}">
                <a16:creationId xmlns:a16="http://schemas.microsoft.com/office/drawing/2014/main" id="{007190CF-9A35-4EBD-9DB0-672367A176AE}"/>
              </a:ext>
            </a:extLst>
          </p:cNvPr>
          <p:cNvSpPr>
            <a:spLocks noGrp="1"/>
          </p:cNvSpPr>
          <p:nvPr>
            <p:ph type="ftr" sz="quarter" idx="17"/>
          </p:nvPr>
        </p:nvSpPr>
        <p:spPr/>
        <p:txBody>
          <a:bodyPr/>
          <a:lstStyle/>
          <a:p>
            <a:endParaRPr lang="en-US"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E5DFCB05-3203-4F70-8998-E16A62FB3199}"/>
              </a:ext>
            </a:extLst>
          </p:cNvPr>
          <p:cNvSpPr>
            <a:spLocks noGrp="1"/>
          </p:cNvSpPr>
          <p:nvPr>
            <p:ph type="sldNum" sz="quarter" idx="18"/>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7C0B87-320E-42E4-BF32-026C81FB6387}"/>
              </a:ext>
            </a:extLst>
          </p:cNvPr>
          <p:cNvSpPr>
            <a:spLocks noGrp="1"/>
          </p:cNvSpPr>
          <p:nvPr>
            <p:ph type="ftr" sz="quarter" idx="10"/>
          </p:nvPr>
        </p:nvSpPr>
        <p:spPr/>
        <p:txBody>
          <a:bodyPr/>
          <a:lstStyle/>
          <a:p>
            <a:endParaRPr lang="en-US" dirty="0">
              <a:solidFill>
                <a:schemeClr val="tx1">
                  <a:lumMod val="50000"/>
                  <a:lumOff val="50000"/>
                </a:schemeClr>
              </a:solidFill>
            </a:endParaRPr>
          </a:p>
        </p:txBody>
      </p:sp>
      <p:sp>
        <p:nvSpPr>
          <p:cNvPr id="3" name="Slide Number Placeholder 2">
            <a:extLst>
              <a:ext uri="{FF2B5EF4-FFF2-40B4-BE49-F238E27FC236}">
                <a16:creationId xmlns:a16="http://schemas.microsoft.com/office/drawing/2014/main" id="{A1AB6072-1C27-466F-AB0B-39A2FA55AE4A}"/>
              </a:ext>
            </a:extLst>
          </p:cNvPr>
          <p:cNvSpPr>
            <a:spLocks noGrp="1"/>
          </p:cNvSpPr>
          <p:nvPr>
            <p:ph type="sldNum" sz="quarter" idx="11"/>
          </p:nvPr>
        </p:nvSpPr>
        <p:spPr/>
        <p:txBody>
          <a:bodyPr/>
          <a:lstStyle/>
          <a:p>
            <a:fld id="{B3F5AA52-72AE-42D6-A9FC-4955E9071706}" type="slidenum">
              <a:rPr lang="en-US" smtClean="0"/>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Slide without Footer">
    <p:spTree>
      <p:nvGrpSpPr>
        <p:cNvPr id="1" name=""/>
        <p:cNvGrpSpPr/>
        <p:nvPr/>
      </p:nvGrpSpPr>
      <p:grpSpPr>
        <a:xfrm>
          <a:off x="0" y="0"/>
          <a:ext cx="0" cy="0"/>
          <a:chOff x="0" y="0"/>
          <a:chExt cx="0" cy="0"/>
        </a:xfrm>
      </p:grpSpPr>
      <p:sp>
        <p:nvSpPr>
          <p:cNvPr id="3" name="Footer Placeholder 4"/>
          <p:cNvSpPr txBox="1">
            <a:spLocks/>
          </p:cNvSpPr>
          <p:nvPr userDrawn="1"/>
        </p:nvSpPr>
        <p:spPr>
          <a:xfrm>
            <a:off x="8686800" y="4833808"/>
            <a:ext cx="457200" cy="285750"/>
          </a:xfrm>
          <a:prstGeom prst="rect">
            <a:avLst/>
          </a:prstGeom>
        </p:spPr>
        <p:txBody>
          <a:bodyPr vert="horz" lIns="91428" tIns="45715" rIns="91428" bIns="45715"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
        <p:nvSpPr>
          <p:cNvPr id="2" name="Rectangle 1">
            <a:extLst>
              <a:ext uri="{FF2B5EF4-FFF2-40B4-BE49-F238E27FC236}">
                <a16:creationId xmlns:a16="http://schemas.microsoft.com/office/drawing/2014/main" id="{E9A3C10B-F006-E743-93A8-ABA8153E3AFD}"/>
              </a:ext>
            </a:extLst>
          </p:cNvPr>
          <p:cNvSpPr/>
          <p:nvPr userDrawn="1"/>
        </p:nvSpPr>
        <p:spPr>
          <a:xfrm>
            <a:off x="0" y="4230477"/>
            <a:ext cx="9144000" cy="913023"/>
          </a:xfrm>
          <a:prstGeom prst="rect">
            <a:avLst/>
          </a:prstGeom>
          <a:solidFill>
            <a:schemeClr val="bg1"/>
          </a:soli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4" name="Footer Placeholder 3">
            <a:extLst>
              <a:ext uri="{FF2B5EF4-FFF2-40B4-BE49-F238E27FC236}">
                <a16:creationId xmlns:a16="http://schemas.microsoft.com/office/drawing/2014/main" id="{5FAB81C6-4112-414F-B100-D40E0F023DF4}"/>
              </a:ext>
            </a:extLst>
          </p:cNvPr>
          <p:cNvSpPr>
            <a:spLocks noGrp="1"/>
          </p:cNvSpPr>
          <p:nvPr>
            <p:ph type="ftr" sz="quarter" idx="10"/>
          </p:nvPr>
        </p:nvSpPr>
        <p:spPr/>
        <p:txBody>
          <a:bodyPr/>
          <a:lstStyle/>
          <a:p>
            <a:endParaRPr lang="en-US"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4B8FF733-4215-4C03-A1A5-11265DFB51FC}"/>
              </a:ext>
            </a:extLst>
          </p:cNvPr>
          <p:cNvSpPr>
            <a:spLocks noGrp="1"/>
          </p:cNvSpPr>
          <p:nvPr>
            <p:ph type="sldNum" sz="quarter" idx="11"/>
          </p:nvPr>
        </p:nvSpPr>
        <p:spPr/>
        <p:txBody>
          <a:bodyPr/>
          <a:lstStyle/>
          <a:p>
            <a:fld id="{B3F5AA52-72AE-42D6-A9FC-4955E9071706}" type="slidenum">
              <a:rPr lang="en-US" smtClean="0"/>
              <a:pPr/>
              <a:t>‹#›</a:t>
            </a:fld>
            <a:endParaRPr lang="en-US" dirty="0"/>
          </a:p>
        </p:txBody>
      </p:sp>
    </p:spTree>
    <p:extLst>
      <p:ext uri="{BB962C8B-B14F-4D97-AF65-F5344CB8AC3E}">
        <p14:creationId xmlns:p14="http://schemas.microsoft.com/office/powerpoint/2010/main" val="111316286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on't Use Any Layouts Past This Slide">
    <p:spTree>
      <p:nvGrpSpPr>
        <p:cNvPr id="1" name=""/>
        <p:cNvGrpSpPr/>
        <p:nvPr/>
      </p:nvGrpSpPr>
      <p:grpSpPr>
        <a:xfrm>
          <a:off x="0" y="0"/>
          <a:ext cx="0" cy="0"/>
          <a:chOff x="0" y="0"/>
          <a:chExt cx="0" cy="0"/>
        </a:xfrm>
      </p:grpSpPr>
      <p:sp>
        <p:nvSpPr>
          <p:cNvPr id="5" name="Rectangle 4"/>
          <p:cNvSpPr/>
          <p:nvPr userDrawn="1"/>
        </p:nvSpPr>
        <p:spPr>
          <a:xfrm>
            <a:off x="0" y="1"/>
            <a:ext cx="9144000" cy="5143499"/>
          </a:xfrm>
          <a:prstGeom prst="rect">
            <a:avLst/>
          </a:prstGeom>
          <a:solidFill>
            <a:srgbClr val="FF0000"/>
          </a:solidFill>
        </p:spPr>
        <p:txBody>
          <a:bodyPr wrap="none" lIns="91428" tIns="45715" rIns="91428" bIns="45715" anchor="ctr" anchorCtr="0">
            <a:noAutofit/>
          </a:bodyPr>
          <a:lstStyle/>
          <a:p>
            <a:pPr algn="ctr" defTabSz="914286" rtl="0" eaLnBrk="1" latinLnBrk="0" hangingPunct="1">
              <a:lnSpc>
                <a:spcPct val="85000"/>
              </a:lnSpc>
              <a:spcBef>
                <a:spcPct val="0"/>
              </a:spcBef>
              <a:buNone/>
            </a:pPr>
            <a:r>
              <a:rPr lang="en-US" sz="6000" kern="1200" baseline="0" noProof="0" dirty="0">
                <a:solidFill>
                  <a:schemeClr val="bg1"/>
                </a:solidFill>
                <a:latin typeface="+mj-lt"/>
                <a:ea typeface="+mj-ea"/>
                <a:cs typeface="+mj-cs"/>
              </a:rPr>
              <a:t>Don’t Use Any Layouts </a:t>
            </a:r>
            <a:br>
              <a:rPr lang="en-US" sz="6000" kern="1200" baseline="0" noProof="0" dirty="0">
                <a:solidFill>
                  <a:schemeClr val="bg1"/>
                </a:solidFill>
                <a:latin typeface="+mj-lt"/>
                <a:ea typeface="+mj-ea"/>
                <a:cs typeface="+mj-cs"/>
              </a:rPr>
            </a:br>
            <a:r>
              <a:rPr lang="en-US" sz="6000" kern="1200" baseline="0" noProof="0" dirty="0">
                <a:solidFill>
                  <a:schemeClr val="bg1"/>
                </a:solidFill>
                <a:latin typeface="+mj-lt"/>
                <a:ea typeface="+mj-ea"/>
                <a:cs typeface="+mj-cs"/>
              </a:rPr>
              <a:t>Past This Slide</a:t>
            </a:r>
            <a:endParaRPr lang="en-US" sz="6000" kern="1200" baseline="0" dirty="0">
              <a:solidFill>
                <a:schemeClr val="bg1"/>
              </a:solidFill>
              <a:latin typeface="+mj-lt"/>
              <a:ea typeface="+mj-ea"/>
              <a:cs typeface="+mj-cs"/>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1_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7991"/>
            <a:ext cx="8229600" cy="342900"/>
          </a:xfrm>
        </p:spPr>
        <p:txBody>
          <a:bodyPr wrap="square"/>
          <a:lstStyle/>
          <a:p>
            <a:r>
              <a:rPr lang="en-US" dirty="0" smtClean="0"/>
              <a:t>Click to edit master title, sentence case, 32pt</a:t>
            </a:r>
            <a:endParaRPr lang="en-US" dirty="0"/>
          </a:p>
        </p:txBody>
      </p:sp>
      <p:sp>
        <p:nvSpPr>
          <p:cNvPr id="3" name="Content Placeholder 2"/>
          <p:cNvSpPr>
            <a:spLocks noGrp="1"/>
          </p:cNvSpPr>
          <p:nvPr>
            <p:ph idx="1" hasCustomPrompt="1"/>
          </p:nvPr>
        </p:nvSpPr>
        <p:spPr>
          <a:xfrm>
            <a:off x="456712" y="774695"/>
            <a:ext cx="5486645" cy="3904461"/>
          </a:xfrm>
          <a:prstGeom prst="rect">
            <a:avLst/>
          </a:prstGeom>
        </p:spPr>
        <p:txBody>
          <a:bodyPr/>
          <a:lstStyle>
            <a:lvl1pPr marL="179010" indent="-179010" algn="l" defTabSz="914057" rtl="0" eaLnBrk="1" latinLnBrk="0" hangingPunct="1">
              <a:lnSpc>
                <a:spcPct val="95000"/>
              </a:lnSpc>
              <a:spcBef>
                <a:spcPts val="700"/>
              </a:spcBef>
              <a:spcAft>
                <a:spcPts val="300"/>
              </a:spcAft>
              <a:buClr>
                <a:schemeClr val="accent3"/>
              </a:buClr>
              <a:buFont typeface="Arial" pitchFamily="34" charset="0"/>
              <a:buChar char="•"/>
              <a:defRPr lang="en-US" sz="2000" kern="1200" dirty="0" smtClean="0">
                <a:solidFill>
                  <a:schemeClr val="tx1"/>
                </a:solidFill>
                <a:latin typeface="+mn-lt"/>
                <a:ea typeface="+mn-ea"/>
                <a:cs typeface="+mn-cs"/>
              </a:defRPr>
            </a:lvl1pPr>
            <a:lvl2pPr marL="520099" indent="-176592">
              <a:lnSpc>
                <a:spcPct val="95000"/>
              </a:lnSpc>
              <a:spcBef>
                <a:spcPts val="200"/>
              </a:spcBef>
              <a:spcAft>
                <a:spcPts val="500"/>
              </a:spcAft>
              <a:buClr>
                <a:schemeClr val="accent1"/>
              </a:buClr>
              <a:defRPr lang="en-US" sz="1799" kern="1200" dirty="0" smtClean="0">
                <a:solidFill>
                  <a:schemeClr val="tx1"/>
                </a:solidFill>
                <a:latin typeface="+mn-lt"/>
                <a:ea typeface="+mn-ea"/>
                <a:cs typeface="+mn-cs"/>
              </a:defRPr>
            </a:lvl2pPr>
          </a:lstStyle>
          <a:p>
            <a:pPr marL="179010" lvl="0" indent="-179010" algn="l" defTabSz="914057" rtl="0" eaLnBrk="1" latinLnBrk="0" hangingPunct="1">
              <a:lnSpc>
                <a:spcPct val="95000"/>
              </a:lnSpc>
              <a:spcBef>
                <a:spcPts val="457"/>
              </a:spcBef>
              <a:spcAft>
                <a:spcPts val="0"/>
              </a:spcAft>
              <a:buClr>
                <a:schemeClr val="accent3"/>
              </a:buClr>
              <a:buFont typeface="Arial" pitchFamily="34" charset="0"/>
              <a:buChar char="•"/>
            </a:pPr>
            <a:r>
              <a:rPr lang="en-US" dirty="0" smtClean="0"/>
              <a:t>Click to edit master text styles, sentence case, 20pt</a:t>
            </a:r>
          </a:p>
          <a:p>
            <a:pPr marL="520099" lvl="1" indent="-176592" algn="l" defTabSz="914057" rtl="0" eaLnBrk="1" latinLnBrk="0" hangingPunct="1">
              <a:lnSpc>
                <a:spcPct val="95000"/>
              </a:lnSpc>
              <a:spcBef>
                <a:spcPts val="457"/>
              </a:spcBef>
              <a:spcAft>
                <a:spcPts val="0"/>
              </a:spcAft>
              <a:buClr>
                <a:schemeClr val="accent1"/>
              </a:buClr>
              <a:buFont typeface="Arial" pitchFamily="34" charset="0"/>
              <a:buChar char="•"/>
            </a:pPr>
            <a:r>
              <a:rPr lang="en-US" dirty="0" smtClean="0"/>
              <a:t>Second level, sentence case, 18pt</a:t>
            </a:r>
          </a:p>
        </p:txBody>
      </p:sp>
    </p:spTree>
    <p:extLst>
      <p:ext uri="{BB962C8B-B14F-4D97-AF65-F5344CB8AC3E}">
        <p14:creationId xmlns:p14="http://schemas.microsoft.com/office/powerpoint/2010/main" val="308167644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1-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7991"/>
            <a:ext cx="8229600" cy="342900"/>
          </a:xfrm>
        </p:spPr>
        <p:txBody>
          <a:bodyPr wrap="square"/>
          <a:lstStyle/>
          <a:p>
            <a:r>
              <a:rPr lang="en-US" dirty="0" smtClean="0"/>
              <a:t>Click to edit master title, sentence case, 32pt</a:t>
            </a:r>
            <a:endParaRPr lang="en-US" dirty="0"/>
          </a:p>
        </p:txBody>
      </p:sp>
      <p:sp>
        <p:nvSpPr>
          <p:cNvPr id="6" name="Rectangle 5"/>
          <p:cNvSpPr/>
          <p:nvPr userDrawn="1"/>
        </p:nvSpPr>
        <p:spPr>
          <a:xfrm>
            <a:off x="0" y="4761936"/>
            <a:ext cx="9144000" cy="381565"/>
          </a:xfrm>
          <a:prstGeom prst="rect">
            <a:avLst/>
          </a:prstGeom>
          <a:solidFill>
            <a:schemeClr val="bg1"/>
          </a:solidFill>
        </p:spPr>
        <p:txBody>
          <a:bodyPr wrap="square" lIns="91416" tIns="91416" rIns="91416" bIns="91416" rtlCol="0" anchor="ctr">
            <a:noAutofit/>
          </a:bodyPr>
          <a:lstStyle/>
          <a:p>
            <a:pPr algn="ctr">
              <a:lnSpc>
                <a:spcPct val="90000"/>
              </a:lnSpc>
              <a:spcAft>
                <a:spcPts val="700"/>
              </a:spcAft>
            </a:pPr>
            <a:endParaRPr lang="en-US" sz="2399" dirty="0" smtClean="0">
              <a:solidFill>
                <a:schemeClr val="bg1"/>
              </a:solidFill>
            </a:endParaRPr>
          </a:p>
        </p:txBody>
      </p:sp>
      <p:sp>
        <p:nvSpPr>
          <p:cNvPr id="7" name="Footer Placeholder 4"/>
          <p:cNvSpPr txBox="1">
            <a:spLocks/>
          </p:cNvSpPr>
          <p:nvPr userDrawn="1"/>
        </p:nvSpPr>
        <p:spPr>
          <a:xfrm>
            <a:off x="8686800" y="4831380"/>
            <a:ext cx="457200" cy="285750"/>
          </a:xfrm>
          <a:prstGeom prst="rect">
            <a:avLst/>
          </a:prstGeom>
        </p:spPr>
        <p:txBody>
          <a:bodyPr vert="horz" lIns="91404" tIns="45703" rIns="91404" bIns="4570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800" kern="1200" smtClean="0">
                <a:solidFill>
                  <a:schemeClr val="tx1">
                    <a:lumMod val="75000"/>
                    <a:lumOff val="25000"/>
                  </a:schemeClr>
                </a:solidFill>
                <a:latin typeface="+mj-lt"/>
                <a:ea typeface="+mn-ea"/>
                <a:cs typeface="+mn-cs"/>
              </a:rPr>
              <a:pPr algn="ctr">
                <a:defRPr/>
              </a:pPr>
              <a:t>‹#›</a:t>
            </a:fld>
            <a:endParaRPr lang="en-US" sz="800" kern="1200" dirty="0">
              <a:solidFill>
                <a:schemeClr val="tx1">
                  <a:lumMod val="75000"/>
                  <a:lumOff val="25000"/>
                </a:schemeClr>
              </a:solidFill>
              <a:latin typeface="+mj-lt"/>
              <a:ea typeface="+mn-ea"/>
              <a:cs typeface="+mn-cs"/>
            </a:endParaRPr>
          </a:p>
        </p:txBody>
      </p:sp>
    </p:spTree>
    <p:extLst>
      <p:ext uri="{BB962C8B-B14F-4D97-AF65-F5344CB8AC3E}">
        <p14:creationId xmlns:p14="http://schemas.microsoft.com/office/powerpoint/2010/main" val="14411773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83AF90E-C43F-4C65-AC57-34751F0B44D3}"/>
              </a:ext>
            </a:extLst>
          </p:cNvPr>
          <p:cNvSpPr>
            <a:spLocks noGrp="1"/>
          </p:cNvSpPr>
          <p:nvPr>
            <p:ph type="pic" sz="quarter" idx="21" hasCustomPrompt="1"/>
          </p:nvPr>
        </p:nvSpPr>
        <p:spPr>
          <a:xfrm>
            <a:off x="0" y="0"/>
            <a:ext cx="9144000" cy="4268788"/>
          </a:xfrm>
          <a:solidFill>
            <a:schemeClr val="bg1">
              <a:lumMod val="95000"/>
            </a:schemeClr>
          </a:solidFill>
        </p:spPr>
        <p:txBody>
          <a:bodyPr>
            <a:normAutofit/>
          </a:bodyPr>
          <a:lstStyle>
            <a:lvl1pPr marL="0" indent="0" algn="r">
              <a:buNone/>
              <a:defRPr sz="1400"/>
            </a:lvl1pPr>
          </a:lstStyle>
          <a:p>
            <a:pPr marL="0" marR="0" lvl="0" indent="0" algn="r" defTabSz="914286" rtl="0" eaLnBrk="1" fontAlgn="auto" latinLnBrk="0" hangingPunct="1">
              <a:lnSpc>
                <a:spcPct val="95000"/>
              </a:lnSpc>
              <a:spcBef>
                <a:spcPts val="600"/>
              </a:spcBef>
              <a:spcAft>
                <a:spcPts val="0"/>
              </a:spcAft>
              <a:buClr>
                <a:schemeClr val="accent3"/>
              </a:buClr>
              <a:buSzTx/>
              <a:buFont typeface="Franklin Gothic Book" pitchFamily="34" charset="0"/>
              <a:buNone/>
              <a:tabLst/>
              <a:defRPr/>
            </a:pPr>
            <a:r>
              <a:rPr lang="en-US" dirty="0"/>
              <a:t>Click here and insert an image from Templafy</a:t>
            </a:r>
          </a:p>
        </p:txBody>
      </p:sp>
      <p:sp>
        <p:nvSpPr>
          <p:cNvPr id="12" name="Text Placeholder 113">
            <a:extLst>
              <a:ext uri="{FF2B5EF4-FFF2-40B4-BE49-F238E27FC236}">
                <a16:creationId xmlns:a16="http://schemas.microsoft.com/office/drawing/2014/main" id="{4749DE0B-86F6-49B6-9D99-93830AFC1B0A}"/>
              </a:ext>
            </a:extLst>
          </p:cNvPr>
          <p:cNvSpPr>
            <a:spLocks noGrp="1"/>
          </p:cNvSpPr>
          <p:nvPr>
            <p:ph type="body" sz="quarter" idx="20"/>
          </p:nvPr>
        </p:nvSpPr>
        <p:spPr>
          <a:xfrm>
            <a:off x="-16933" y="-21166"/>
            <a:ext cx="5158655" cy="4293364"/>
          </a:xfrm>
          <a:blipFill>
            <a:blip r:embed="rId2"/>
            <a:stretch>
              <a:fillRect/>
            </a:stretch>
          </a:blipFill>
        </p:spPr>
        <p:txBody>
          <a:bodyPr>
            <a:normAutofit/>
          </a:bodyPr>
          <a:lstStyle>
            <a:lvl1pPr marL="0" indent="0">
              <a:buNone/>
              <a:defRPr sz="100">
                <a:noFill/>
              </a:defRPr>
            </a:lvl1pPr>
          </a:lstStyle>
          <a:p>
            <a:pPr lvl="0"/>
            <a:endParaRPr lang="en-US" dirty="0"/>
          </a:p>
        </p:txBody>
      </p:sp>
      <p:sp>
        <p:nvSpPr>
          <p:cNvPr id="9" name="Title 3">
            <a:extLst>
              <a:ext uri="{FF2B5EF4-FFF2-40B4-BE49-F238E27FC236}">
                <a16:creationId xmlns:a16="http://schemas.microsoft.com/office/drawing/2014/main" id="{F1315043-3C4B-1D4C-8877-6999581E5F55}"/>
              </a:ext>
            </a:extLst>
          </p:cNvPr>
          <p:cNvSpPr>
            <a:spLocks noGrp="1"/>
          </p:cNvSpPr>
          <p:nvPr>
            <p:ph type="ctrTitle" hasCustomPrompt="1"/>
          </p:nvPr>
        </p:nvSpPr>
        <p:spPr>
          <a:xfrm>
            <a:off x="720725" y="1528997"/>
            <a:ext cx="4170336" cy="1631293"/>
          </a:xfrm>
        </p:spPr>
        <p:txBody>
          <a:bodyPr anchor="ctr" anchorCtr="0"/>
          <a:lstStyle>
            <a:lvl1pPr>
              <a:lnSpc>
                <a:spcPct val="80000"/>
              </a:lnSpc>
              <a:defRPr sz="3400" baseline="0">
                <a:solidFill>
                  <a:schemeClr val="bg1"/>
                </a:solidFill>
              </a:defRPr>
            </a:lvl1pPr>
          </a:lstStyle>
          <a:p>
            <a:r>
              <a:rPr lang="en-US" dirty="0">
                <a:solidFill>
                  <a:schemeClr val="bg1"/>
                </a:solidFill>
              </a:rPr>
              <a:t>Cover title here on one to three lines</a:t>
            </a:r>
          </a:p>
        </p:txBody>
      </p:sp>
      <p:sp>
        <p:nvSpPr>
          <p:cNvPr id="10" name="Subtitle 4">
            <a:extLst>
              <a:ext uri="{FF2B5EF4-FFF2-40B4-BE49-F238E27FC236}">
                <a16:creationId xmlns:a16="http://schemas.microsoft.com/office/drawing/2014/main" id="{04BAB84E-E49D-3340-8128-2F344A582C24}"/>
              </a:ext>
            </a:extLst>
          </p:cNvPr>
          <p:cNvSpPr>
            <a:spLocks noGrp="1"/>
          </p:cNvSpPr>
          <p:nvPr>
            <p:ph type="subTitle" idx="1" hasCustomPrompt="1"/>
          </p:nvPr>
        </p:nvSpPr>
        <p:spPr>
          <a:xfrm>
            <a:off x="720725" y="3188835"/>
            <a:ext cx="4167766" cy="300038"/>
          </a:xfrm>
          <a:prstGeom prst="rect">
            <a:avLst/>
          </a:prstGeom>
        </p:spPr>
        <p:txBody>
          <a:bodyPr lIns="0" tIns="0" rIns="0" bIns="0"/>
          <a:lstStyle>
            <a:lvl1pPr marL="0" indent="0">
              <a:buFontTx/>
              <a:buNone/>
              <a:defRPr sz="1800">
                <a:solidFill>
                  <a:schemeClr val="bg1"/>
                </a:solidFill>
              </a:defRPr>
            </a:lvl1pPr>
          </a:lstStyle>
          <a:p>
            <a:r>
              <a:rPr lang="en-US" dirty="0">
                <a:solidFill>
                  <a:schemeClr val="bg1"/>
                </a:solidFill>
              </a:rPr>
              <a:t>Subtitle or presenter</a:t>
            </a:r>
          </a:p>
        </p:txBody>
      </p:sp>
      <p:sp>
        <p:nvSpPr>
          <p:cNvPr id="15" name="Text Placeholder 5">
            <a:extLst>
              <a:ext uri="{FF2B5EF4-FFF2-40B4-BE49-F238E27FC236}">
                <a16:creationId xmlns:a16="http://schemas.microsoft.com/office/drawing/2014/main" id="{74B583CB-C514-9F44-BD02-5ABC0911EBAB}"/>
              </a:ext>
            </a:extLst>
          </p:cNvPr>
          <p:cNvSpPr>
            <a:spLocks noGrp="1"/>
          </p:cNvSpPr>
          <p:nvPr>
            <p:ph type="body" sz="quarter" idx="13" hasCustomPrompt="1"/>
          </p:nvPr>
        </p:nvSpPr>
        <p:spPr>
          <a:xfrm>
            <a:off x="720725" y="3512927"/>
            <a:ext cx="4167766" cy="286849"/>
          </a:xfrm>
          <a:prstGeom prst="rect">
            <a:avLst/>
          </a:prstGeom>
        </p:spPr>
        <p:txBody>
          <a:bodyPr lIns="0" tIns="0" rIns="0" bIns="0"/>
          <a:lstStyle>
            <a:lvl1pPr marL="0" indent="0">
              <a:buFontTx/>
              <a:buNone/>
              <a:defRPr sz="1500">
                <a:solidFill>
                  <a:schemeClr val="bg1"/>
                </a:solidFill>
              </a:defRPr>
            </a:lvl1pPr>
          </a:lstStyle>
          <a:p>
            <a:r>
              <a:rPr lang="en-US" dirty="0">
                <a:solidFill>
                  <a:schemeClr val="bg1"/>
                </a:solidFill>
              </a:rPr>
              <a:t>Date</a:t>
            </a:r>
          </a:p>
        </p:txBody>
      </p:sp>
      <p:sp>
        <p:nvSpPr>
          <p:cNvPr id="16"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720725" y="554035"/>
            <a:ext cx="3971483" cy="269022"/>
          </a:xfrm>
          <a:prstGeom prst="rect">
            <a:avLst/>
          </a:prstGeom>
        </p:spPr>
        <p:txBody>
          <a:bodyPr lIns="0">
            <a:noAutofit/>
          </a:bodyPr>
          <a:lstStyle>
            <a:lvl1pPr marL="0" indent="0">
              <a:lnSpc>
                <a:spcPct val="85000"/>
              </a:lnSpc>
              <a:buNone/>
              <a:defRPr sz="1200" b="1" i="0" cap="all" spc="150" baseline="0">
                <a:solidFill>
                  <a:schemeClr val="bg1"/>
                </a:solidFill>
                <a:latin typeface="Century Gothic" panose="020B0502020202020204" pitchFamily="34" charset="0"/>
              </a:defRPr>
            </a:lvl1pPr>
          </a:lstStyle>
          <a:p>
            <a:pPr lvl="0"/>
            <a:r>
              <a:rPr lang="en-US" dirty="0"/>
              <a:t>Eyebrow text Here</a:t>
            </a:r>
          </a:p>
        </p:txBody>
      </p:sp>
    </p:spTree>
    <p:extLst>
      <p:ext uri="{BB962C8B-B14F-4D97-AF65-F5344CB8AC3E}">
        <p14:creationId xmlns:p14="http://schemas.microsoft.com/office/powerpoint/2010/main" val="26409109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E">
    <p:spTree>
      <p:nvGrpSpPr>
        <p:cNvPr id="1" name=""/>
        <p:cNvGrpSpPr/>
        <p:nvPr/>
      </p:nvGrpSpPr>
      <p:grpSpPr>
        <a:xfrm>
          <a:off x="0" y="0"/>
          <a:ext cx="0" cy="0"/>
          <a:chOff x="0" y="0"/>
          <a:chExt cx="0" cy="0"/>
        </a:xfrm>
      </p:grpSpPr>
      <p:sp>
        <p:nvSpPr>
          <p:cNvPr id="14" name="Title 1"/>
          <p:cNvSpPr>
            <a:spLocks noGrp="1"/>
          </p:cNvSpPr>
          <p:nvPr>
            <p:ph type="ctrTitle" hasCustomPrompt="1"/>
          </p:nvPr>
        </p:nvSpPr>
        <p:spPr bwMode="black">
          <a:xfrm>
            <a:off x="4850763" y="1988889"/>
            <a:ext cx="3572511" cy="1309396"/>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Cover title in one to three lines goes right here</a:t>
            </a:r>
          </a:p>
        </p:txBody>
      </p:sp>
      <p:sp>
        <p:nvSpPr>
          <p:cNvPr id="22" name="Subtitle 2"/>
          <p:cNvSpPr>
            <a:spLocks noGrp="1"/>
          </p:cNvSpPr>
          <p:nvPr>
            <p:ph type="subTitle" idx="1" hasCustomPrompt="1"/>
          </p:nvPr>
        </p:nvSpPr>
        <p:spPr bwMode="black">
          <a:xfrm>
            <a:off x="4850763" y="3434799"/>
            <a:ext cx="3572511" cy="300038"/>
          </a:xfrm>
          <a:prstGeom prst="rect">
            <a:avLst/>
          </a:prstGeom>
        </p:spPr>
        <p:txBody>
          <a:bodyPr lIns="0" tIns="0" rIns="0" bIns="0">
            <a:noAutofit/>
          </a:bodyPr>
          <a:lstStyle>
            <a:lvl1pPr marL="0" indent="0" algn="l">
              <a:buNone/>
              <a:defRPr sz="1800" baseline="0">
                <a:solidFill>
                  <a:schemeClr val="tx2"/>
                </a:solidFill>
                <a:latin typeface="+mj-lt"/>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a:t>
            </a:r>
          </a:p>
        </p:txBody>
      </p:sp>
      <p:sp>
        <p:nvSpPr>
          <p:cNvPr id="23" name="Text Placeholder 54"/>
          <p:cNvSpPr>
            <a:spLocks noGrp="1"/>
          </p:cNvSpPr>
          <p:nvPr>
            <p:ph type="body" sz="quarter" idx="13" hasCustomPrompt="1"/>
          </p:nvPr>
        </p:nvSpPr>
        <p:spPr bwMode="black">
          <a:xfrm>
            <a:off x="4850763" y="3745702"/>
            <a:ext cx="3572511" cy="286849"/>
          </a:xfrm>
          <a:prstGeom prst="rect">
            <a:avLst/>
          </a:prstGeom>
        </p:spPr>
        <p:txBody>
          <a:bodyPr lIns="0" tIns="0" rIns="0" bIns="0"/>
          <a:lstStyle>
            <a:lvl1pPr marL="0" indent="0" algn="l" defTabSz="914286" rtl="0" eaLnBrk="1" latinLnBrk="0" hangingPunct="1">
              <a:lnSpc>
                <a:spcPct val="90000"/>
              </a:lnSpc>
              <a:spcBef>
                <a:spcPct val="20000"/>
              </a:spcBef>
              <a:buClr>
                <a:schemeClr val="accent4"/>
              </a:buClr>
              <a:buFont typeface="Franklin Gothic Book" pitchFamily="34" charset="0"/>
              <a:buNone/>
              <a:defRPr kumimoji="0" lang="en-US" sz="1500" b="0" i="0" u="none" strike="noStrike" kern="1200" cap="none" spc="0" normalizeH="0" baseline="0" noProof="0" dirty="0" smtClean="0">
                <a:ln>
                  <a:noFill/>
                </a:ln>
                <a:solidFill>
                  <a:schemeClr val="tx2"/>
                </a:solidFill>
                <a:effectLst/>
                <a:uLnTx/>
                <a:uFillTx/>
                <a:latin typeface="+mn-lt"/>
                <a:ea typeface="+mn-ea"/>
                <a:cs typeface="+mn-cs"/>
              </a:defRPr>
            </a:lvl1pPr>
            <a:lvl2pPr marL="0" indent="0" algn="l" defTabSz="914286" rtl="0" eaLnBrk="1" latinLnBrk="0" hangingPunct="1">
              <a:lnSpc>
                <a:spcPct val="95000"/>
              </a:lnSpc>
              <a:spcBef>
                <a:spcPct val="20000"/>
              </a:spcBef>
              <a:buClr>
                <a:schemeClr val="accent4"/>
              </a:buClr>
              <a:buFont typeface="Franklin Gothic Book" pitchFamily="34" charset="0"/>
              <a:buNone/>
              <a:defRPr lang="en-US" sz="1800" kern="1200" baseline="0" dirty="0" smtClean="0">
                <a:solidFill>
                  <a:schemeClr val="bg1"/>
                </a:solidFill>
                <a:latin typeface="+mn-lt"/>
                <a:ea typeface="+mn-ea"/>
                <a:cs typeface="+mn-cs"/>
              </a:defRPr>
            </a:lvl2pPr>
            <a:lvl3pPr marL="0" indent="0" algn="l" defTabSz="914286" rtl="0" eaLnBrk="1" latinLnBrk="0" hangingPunct="1">
              <a:lnSpc>
                <a:spcPct val="95000"/>
              </a:lnSpc>
              <a:spcBef>
                <a:spcPct val="20000"/>
              </a:spcBef>
              <a:buClr>
                <a:schemeClr val="accent4"/>
              </a:buClr>
              <a:buFont typeface="Franklin Gothic Book" pitchFamily="34" charset="0"/>
              <a:buNone/>
              <a:defRPr lang="en-US" sz="1800" kern="1200" baseline="0" dirty="0" smtClean="0">
                <a:solidFill>
                  <a:schemeClr val="bg1"/>
                </a:solidFill>
                <a:latin typeface="+mn-lt"/>
                <a:ea typeface="+mn-ea"/>
                <a:cs typeface="+mn-cs"/>
              </a:defRPr>
            </a:lvl3pPr>
            <a:lvl4pPr marL="0" indent="0" algn="l" defTabSz="914286" rtl="0" eaLnBrk="1" latinLnBrk="0" hangingPunct="1">
              <a:lnSpc>
                <a:spcPct val="95000"/>
              </a:lnSpc>
              <a:spcBef>
                <a:spcPct val="20000"/>
              </a:spcBef>
              <a:buClr>
                <a:schemeClr val="accent4"/>
              </a:buClr>
              <a:buFont typeface="Franklin Gothic Book" pitchFamily="34" charset="0"/>
              <a:buNone/>
              <a:defRPr lang="en-US" sz="1800" kern="1200" baseline="0" dirty="0" smtClean="0">
                <a:solidFill>
                  <a:schemeClr val="bg1"/>
                </a:solidFill>
                <a:latin typeface="+mn-lt"/>
                <a:ea typeface="+mn-ea"/>
                <a:cs typeface="+mn-cs"/>
              </a:defRPr>
            </a:lvl4pPr>
            <a:lvl5pPr marL="0" indent="0" algn="l" defTabSz="914286" rtl="0" eaLnBrk="1" latinLnBrk="0" hangingPunct="1">
              <a:lnSpc>
                <a:spcPct val="95000"/>
              </a:lnSpc>
              <a:spcBef>
                <a:spcPct val="20000"/>
              </a:spcBef>
              <a:buClr>
                <a:schemeClr val="accent4"/>
              </a:buClr>
              <a:buFont typeface="Franklin Gothic Book" pitchFamily="34" charset="0"/>
              <a:buNone/>
              <a:defRPr lang="en-US" sz="1800" kern="1200" baseline="0" dirty="0" smtClean="0">
                <a:solidFill>
                  <a:schemeClr val="bg1"/>
                </a:solidFill>
                <a:latin typeface="+mn-lt"/>
                <a:ea typeface="+mn-ea"/>
                <a:cs typeface="+mn-cs"/>
              </a:defRPr>
            </a:lvl5pPr>
          </a:lstStyle>
          <a:p>
            <a:pPr marL="0" marR="0" lvl="0" indent="0" algn="l" defTabSz="914286" rtl="0" eaLnBrk="1" fontAlgn="auto" latinLnBrk="0" hangingPunct="1">
              <a:lnSpc>
                <a:spcPct val="100000"/>
              </a:lnSpc>
              <a:spcBef>
                <a:spcPct val="20000"/>
              </a:spcBef>
              <a:spcAft>
                <a:spcPts val="0"/>
              </a:spcAft>
              <a:buClrTx/>
              <a:buSzTx/>
              <a:buFont typeface="Franklin Gothic Book" pitchFamily="34" charset="0"/>
              <a:buNone/>
              <a:tabLst/>
              <a:defRPr/>
            </a:pPr>
            <a:r>
              <a:rPr lang="en-US" dirty="0"/>
              <a:t>Date</a:t>
            </a:r>
          </a:p>
        </p:txBody>
      </p:sp>
      <p:sp>
        <p:nvSpPr>
          <p:cNvPr id="10" name="Text Placeholder 7">
            <a:extLst>
              <a:ext uri="{FF2B5EF4-FFF2-40B4-BE49-F238E27FC236}">
                <a16:creationId xmlns:a16="http://schemas.microsoft.com/office/drawing/2014/main" id="{CE217070-80AC-C642-975D-20F30D7A552F}"/>
              </a:ext>
            </a:extLst>
          </p:cNvPr>
          <p:cNvSpPr>
            <a:spLocks noGrp="1"/>
          </p:cNvSpPr>
          <p:nvPr>
            <p:ph type="body" sz="quarter" idx="15" hasCustomPrompt="1"/>
          </p:nvPr>
        </p:nvSpPr>
        <p:spPr>
          <a:xfrm>
            <a:off x="4850763" y="586277"/>
            <a:ext cx="3572511" cy="269022"/>
          </a:xfrm>
          <a:prstGeom prst="rect">
            <a:avLst/>
          </a:prstGeom>
        </p:spPr>
        <p:txBody>
          <a:bodyPr lIns="0">
            <a:noAutofit/>
          </a:bodyPr>
          <a:lstStyle>
            <a:lvl1pPr marL="0" indent="0">
              <a:lnSpc>
                <a:spcPct val="85000"/>
              </a:lnSpc>
              <a:buNone/>
              <a:defRPr sz="1200" b="1" i="0" cap="all" spc="150" baseline="0">
                <a:solidFill>
                  <a:schemeClr val="tx2"/>
                </a:solidFill>
                <a:latin typeface="Century Gothic" panose="020B0502020202020204" pitchFamily="34" charset="0"/>
              </a:defRPr>
            </a:lvl1pPr>
          </a:lstStyle>
          <a:p>
            <a:pPr lvl="0"/>
            <a:r>
              <a:rPr lang="en-US" dirty="0"/>
              <a:t>Eyebrow text Here</a:t>
            </a:r>
          </a:p>
        </p:txBody>
      </p:sp>
      <p:sp>
        <p:nvSpPr>
          <p:cNvPr id="4" name="Picture Placeholder 3">
            <a:extLst>
              <a:ext uri="{FF2B5EF4-FFF2-40B4-BE49-F238E27FC236}">
                <a16:creationId xmlns:a16="http://schemas.microsoft.com/office/drawing/2014/main" id="{E457D8F5-2C2A-479E-8F55-338446A9DD0D}"/>
              </a:ext>
            </a:extLst>
          </p:cNvPr>
          <p:cNvSpPr>
            <a:spLocks noGrp="1"/>
          </p:cNvSpPr>
          <p:nvPr>
            <p:ph type="pic" sz="quarter" idx="16"/>
          </p:nvPr>
        </p:nvSpPr>
        <p:spPr>
          <a:xfrm>
            <a:off x="720725" y="720724"/>
            <a:ext cx="3851275" cy="3700463"/>
          </a:xfrm>
          <a:solidFill>
            <a:schemeClr val="bg1">
              <a:lumMod val="95000"/>
            </a:schemeClr>
          </a:solidFill>
        </p:spPr>
        <p:txBody>
          <a:bodyPr>
            <a:normAutofit/>
          </a:bodyPr>
          <a:lstStyle>
            <a:lvl1pPr marL="0" indent="0" algn="ctr">
              <a:buNone/>
              <a:defRPr sz="1400"/>
            </a:lvl1pPr>
          </a:lstStyle>
          <a:p>
            <a:endParaRPr lang="en-US" dirty="0"/>
          </a:p>
        </p:txBody>
      </p:sp>
    </p:spTree>
    <p:extLst>
      <p:ext uri="{BB962C8B-B14F-4D97-AF65-F5344CB8AC3E}">
        <p14:creationId xmlns:p14="http://schemas.microsoft.com/office/powerpoint/2010/main" val="41212980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5" name="Rectangle 4"/>
          <p:cNvSpPr/>
          <p:nvPr userDrawn="1"/>
        </p:nvSpPr>
        <p:spPr>
          <a:xfrm>
            <a:off x="6301648" y="4400550"/>
            <a:ext cx="2842352" cy="742950"/>
          </a:xfrm>
          <a:prstGeom prst="rect">
            <a:avLst/>
          </a:prstGeom>
          <a:solidFill>
            <a:schemeClr val="bg1"/>
          </a:solidFill>
        </p:spPr>
        <p:txBody>
          <a:bodyPr wrap="square" lIns="91428" tIns="91428" rIns="91428" bIns="91428" rtlCol="0" anchor="ctr">
            <a:noAutofit/>
          </a:bodyPr>
          <a:lstStyle/>
          <a:p>
            <a:pPr algn="ctr">
              <a:lnSpc>
                <a:spcPct val="90000"/>
              </a:lnSpc>
              <a:spcAft>
                <a:spcPts val="700"/>
              </a:spcAft>
            </a:pPr>
            <a:endParaRPr lang="en-US" dirty="0">
              <a:solidFill>
                <a:schemeClr val="bg1"/>
              </a:solidFill>
            </a:endParaRPr>
          </a:p>
        </p:txBody>
      </p:sp>
      <p:sp>
        <p:nvSpPr>
          <p:cNvPr id="51" name="Slide Number Placeholder 3">
            <a:extLst>
              <a:ext uri="{FF2B5EF4-FFF2-40B4-BE49-F238E27FC236}">
                <a16:creationId xmlns:a16="http://schemas.microsoft.com/office/drawing/2014/main" id="{1B4E7A27-7D16-4530-A242-004B18287CF9}"/>
              </a:ext>
            </a:extLst>
          </p:cNvPr>
          <p:cNvSpPr>
            <a:spLocks noGrp="1"/>
          </p:cNvSpPr>
          <p:nvPr>
            <p:ph type="sldNum" sz="quarter" idx="16"/>
          </p:nvPr>
        </p:nvSpPr>
        <p:spPr>
          <a:xfrm>
            <a:off x="8686800" y="4748400"/>
            <a:ext cx="457200" cy="284400"/>
          </a:xfrm>
        </p:spPr>
        <p:txBody>
          <a:bodyPr/>
          <a:lstStyle/>
          <a:p>
            <a:fld id="{B3F5AA52-72AE-42D6-A9FC-4955E9071706}" type="slidenum">
              <a:rPr lang="en-US" smtClean="0"/>
              <a:pPr/>
              <a:t>‹#›</a:t>
            </a:fld>
            <a:endParaRPr lang="en-US" dirty="0"/>
          </a:p>
        </p:txBody>
      </p:sp>
      <p:sp>
        <p:nvSpPr>
          <p:cNvPr id="2" name="Footer Placeholder 1">
            <a:extLst>
              <a:ext uri="{FF2B5EF4-FFF2-40B4-BE49-F238E27FC236}">
                <a16:creationId xmlns:a16="http://schemas.microsoft.com/office/drawing/2014/main" id="{6659DE73-3B6E-4E29-8864-78E07FF87945}"/>
              </a:ext>
            </a:extLst>
          </p:cNvPr>
          <p:cNvSpPr>
            <a:spLocks noGrp="1"/>
          </p:cNvSpPr>
          <p:nvPr>
            <p:ph type="ftr" sz="quarter" idx="17"/>
          </p:nvPr>
        </p:nvSpPr>
        <p:spPr/>
        <p:txBody>
          <a:bodyPr/>
          <a:lstStyle/>
          <a:p>
            <a:endParaRPr lang="en-US" dirty="0">
              <a:solidFill>
                <a:schemeClr val="tx1">
                  <a:lumMod val="50000"/>
                  <a:lumOff val="50000"/>
                </a:schemeClr>
              </a:solidFill>
            </a:endParaRPr>
          </a:p>
        </p:txBody>
      </p:sp>
      <p:pic>
        <p:nvPicPr>
          <p:cNvPr id="7" name="image" descr="{&quot;templafy&quot;:{&quot;id&quot;:&quot;0b0888e6-38c4-41f3-abbc-4dfdf2d95a99&quot;}}">
            <a:extLst>
              <a:ext uri="{FF2B5EF4-FFF2-40B4-BE49-F238E27FC236}">
                <a16:creationId xmlns:a16="http://schemas.microsoft.com/office/drawing/2014/main" id="{2104AA13-1186-4423-B26E-7BFF73F4F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645" y="701954"/>
            <a:ext cx="3880800" cy="805266"/>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Blue Stripe (Printer Friendly)">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bwMode="black">
          <a:xfrm>
            <a:off x="720724" y="2219457"/>
            <a:ext cx="7700963" cy="999782"/>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720725" y="3259455"/>
            <a:ext cx="5103811" cy="483212"/>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8" name="Rectangle 7">
            <a:extLst>
              <a:ext uri="{FF2B5EF4-FFF2-40B4-BE49-F238E27FC236}">
                <a16:creationId xmlns:a16="http://schemas.microsoft.com/office/drawing/2014/main" id="{1541DDD5-7FBE-264B-B020-F43FF1BC1B8C}"/>
              </a:ext>
            </a:extLst>
          </p:cNvPr>
          <p:cNvSpPr/>
          <p:nvPr userDrawn="1"/>
        </p:nvSpPr>
        <p:spPr>
          <a:xfrm>
            <a:off x="0" y="0"/>
            <a:ext cx="149196" cy="5143500"/>
          </a:xfrm>
          <a:prstGeom prst="rect">
            <a:avLst/>
          </a:prstGeom>
          <a:gradFill>
            <a:gsLst>
              <a:gs pos="100000">
                <a:schemeClr val="tx2"/>
              </a:gs>
              <a:gs pos="0">
                <a:schemeClr val="accent2"/>
              </a:gs>
            </a:gsLst>
            <a:lin ang="18900000" scaled="1"/>
          </a:gradFill>
        </p:spPr>
        <p:txBody>
          <a:bodyPr wrap="square" lIns="91440" tIns="91440" rIns="91440" bIns="91440" rtlCol="0" anchor="ctr">
            <a:noAutofit/>
          </a:bodyPr>
          <a:lstStyle/>
          <a:p>
            <a:pPr marL="0" marR="0" lvl="0" indent="0" algn="ctr" defTabSz="914286" rtl="0" eaLnBrk="1" fontAlgn="auto" latinLnBrk="0" hangingPunct="1">
              <a:lnSpc>
                <a:spcPct val="90000"/>
              </a:lnSpc>
              <a:spcBef>
                <a:spcPts val="0"/>
              </a:spcBef>
              <a:spcAft>
                <a:spcPts val="7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741292" y="1859492"/>
            <a:ext cx="166525" cy="282274"/>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4" name="TextBox 3"/>
          <p:cNvSpPr txBox="1"/>
          <p:nvPr userDrawn="1"/>
        </p:nvSpPr>
        <p:spPr>
          <a:xfrm>
            <a:off x="907817" y="1828800"/>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Franklin Gothic Book"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
        <p:nvSpPr>
          <p:cNvPr id="7" name="Slide Number Placeholder 3">
            <a:extLst>
              <a:ext uri="{FF2B5EF4-FFF2-40B4-BE49-F238E27FC236}">
                <a16:creationId xmlns:a16="http://schemas.microsoft.com/office/drawing/2014/main" id="{F086F0CF-0B30-4F45-8881-AB942016453F}"/>
              </a:ext>
            </a:extLst>
          </p:cNvPr>
          <p:cNvSpPr>
            <a:spLocks noGrp="1"/>
          </p:cNvSpPr>
          <p:nvPr>
            <p:ph type="sldNum" sz="quarter" idx="16"/>
          </p:nvPr>
        </p:nvSpPr>
        <p:spPr>
          <a:xfrm>
            <a:off x="8686800" y="4748400"/>
            <a:ext cx="457200" cy="284400"/>
          </a:xfrm>
        </p:spPr>
        <p:txBody>
          <a:bodyPr/>
          <a:lstStyle/>
          <a:p>
            <a:fld id="{B3F5AA52-72AE-42D6-A9FC-4955E9071706}" type="slidenum">
              <a:rPr lang="en-US" smtClean="0"/>
              <a:pPr/>
              <a:t>‹#›</a:t>
            </a:fld>
            <a:endParaRPr lang="en-US" dirty="0"/>
          </a:p>
        </p:txBody>
      </p:sp>
      <p:sp>
        <p:nvSpPr>
          <p:cNvPr id="5" name="Footer Placeholder 4">
            <a:extLst>
              <a:ext uri="{FF2B5EF4-FFF2-40B4-BE49-F238E27FC236}">
                <a16:creationId xmlns:a16="http://schemas.microsoft.com/office/drawing/2014/main" id="{8E86BEE7-2C43-4100-8B3A-DB781EA7C813}"/>
              </a:ext>
            </a:extLst>
          </p:cNvPr>
          <p:cNvSpPr>
            <a:spLocks noGrp="1"/>
          </p:cNvSpPr>
          <p:nvPr>
            <p:ph type="ftr" sz="quarter" idx="17"/>
          </p:nvPr>
        </p:nvSpPr>
        <p:spPr/>
        <p:txBody>
          <a:bodyPr/>
          <a:lstStyle/>
          <a:p>
            <a:endParaRPr lang="en-US" dirty="0">
              <a:solidFill>
                <a:schemeClr val="tx1">
                  <a:lumMod val="50000"/>
                  <a:lumOff val="50000"/>
                </a:schemeClr>
              </a:solidFill>
            </a:endParaRPr>
          </a:p>
        </p:txBody>
      </p:sp>
    </p:spTree>
    <p:extLst>
      <p:ext uri="{BB962C8B-B14F-4D97-AF65-F5344CB8AC3E}">
        <p14:creationId xmlns:p14="http://schemas.microsoft.com/office/powerpoint/2010/main" val="12135068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Orange Stripe (Printer Friend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230FC2-7100-DD43-A760-9BBCAFA33A2D}"/>
              </a:ext>
            </a:extLst>
          </p:cNvPr>
          <p:cNvSpPr/>
          <p:nvPr userDrawn="1"/>
        </p:nvSpPr>
        <p:spPr>
          <a:xfrm>
            <a:off x="-2" y="1"/>
            <a:ext cx="149198" cy="5143500"/>
          </a:xfrm>
          <a:prstGeom prst="rect">
            <a:avLst/>
          </a:prstGeom>
          <a:gradFill>
            <a:gsLst>
              <a:gs pos="100000">
                <a:srgbClr val="FFCD34"/>
              </a:gs>
              <a:gs pos="25000">
                <a:schemeClr val="accent3"/>
              </a:gs>
            </a:gsLst>
            <a:lin ang="18900000" scaled="1"/>
          </a:gradFill>
        </p:spPr>
        <p:txBody>
          <a:bodyPr wrap="square" lIns="91440" tIns="91440" rIns="91440" bIns="91440" rtlCol="0" anchor="ctr">
            <a:noAutofit/>
          </a:bodyPr>
          <a:lstStyle/>
          <a:p>
            <a:pPr algn="ctr">
              <a:lnSpc>
                <a:spcPct val="90000"/>
              </a:lnSpc>
              <a:spcAft>
                <a:spcPts val="700"/>
              </a:spcAft>
            </a:pPr>
            <a:endParaRPr lang="en-US" dirty="0">
              <a:solidFill>
                <a:schemeClr val="bg1"/>
              </a:solidFill>
            </a:endParaRPr>
          </a:p>
        </p:txBody>
      </p:sp>
      <p:sp>
        <p:nvSpPr>
          <p:cNvPr id="2" name="Title 1"/>
          <p:cNvSpPr>
            <a:spLocks noGrp="1"/>
          </p:cNvSpPr>
          <p:nvPr userDrawn="1">
            <p:ph type="ctrTitle" hasCustomPrompt="1"/>
          </p:nvPr>
        </p:nvSpPr>
        <p:spPr bwMode="black">
          <a:xfrm>
            <a:off x="720724" y="2219457"/>
            <a:ext cx="7700963" cy="999782"/>
          </a:xfrm>
        </p:spPr>
        <p:txBody>
          <a:bodyPr lIns="0" tIns="0" rIns="0" bIns="0" anchor="t" anchorCtr="0">
            <a:noAutofit/>
          </a:bodyPr>
          <a:lstStyle>
            <a:lvl1pPr algn="l">
              <a:lnSpc>
                <a:spcPct val="80000"/>
              </a:lnSpc>
              <a:defRPr sz="3400" baseline="0">
                <a:solidFill>
                  <a:schemeClr val="tx2"/>
                </a:solidFill>
                <a:latin typeface="+mn-lt"/>
              </a:defRPr>
            </a:lvl1pPr>
          </a:lstStyle>
          <a:p>
            <a:r>
              <a:rPr lang="en-US" dirty="0"/>
              <a:t>Section break title goes here</a:t>
            </a:r>
            <a:br>
              <a:rPr lang="en-US" dirty="0"/>
            </a:br>
            <a:endParaRPr lang="en-US" dirty="0"/>
          </a:p>
        </p:txBody>
      </p:sp>
      <p:sp>
        <p:nvSpPr>
          <p:cNvPr id="3" name="Subtitle 2"/>
          <p:cNvSpPr>
            <a:spLocks noGrp="1"/>
          </p:cNvSpPr>
          <p:nvPr userDrawn="1">
            <p:ph type="subTitle" idx="1" hasCustomPrompt="1"/>
          </p:nvPr>
        </p:nvSpPr>
        <p:spPr bwMode="black">
          <a:xfrm>
            <a:off x="720725" y="3259455"/>
            <a:ext cx="5103811" cy="483212"/>
          </a:xfrm>
          <a:prstGeom prst="rect">
            <a:avLst/>
          </a:prstGeom>
        </p:spPr>
        <p:txBody>
          <a:bodyPr lIns="0" tIns="0" rIns="0" bIns="0">
            <a:noAutofit/>
          </a:bodyPr>
          <a:lstStyle>
            <a:lvl1pPr marL="0" indent="0" algn="l">
              <a:buNone/>
              <a:defRPr sz="1800" baseline="0">
                <a:solidFill>
                  <a:schemeClr val="tx2"/>
                </a:solidFill>
              </a:defRPr>
            </a:lvl1pPr>
            <a:lvl2pPr marL="457143" indent="0" algn="ctr">
              <a:buNone/>
              <a:defRPr>
                <a:solidFill>
                  <a:schemeClr val="tx1">
                    <a:tint val="75000"/>
                  </a:schemeClr>
                </a:solidFill>
              </a:defRPr>
            </a:lvl2pPr>
            <a:lvl3pPr marL="914286" indent="0" algn="ctr">
              <a:buNone/>
              <a:defRPr>
                <a:solidFill>
                  <a:schemeClr val="tx1">
                    <a:tint val="75000"/>
                  </a:schemeClr>
                </a:solidFill>
              </a:defRPr>
            </a:lvl3pPr>
            <a:lvl4pPr marL="1371429" indent="0" algn="ctr">
              <a:buNone/>
              <a:defRPr>
                <a:solidFill>
                  <a:schemeClr val="tx1">
                    <a:tint val="75000"/>
                  </a:schemeClr>
                </a:solidFill>
              </a:defRPr>
            </a:lvl4pPr>
            <a:lvl5pPr marL="1828572"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1"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Subhead or Presenter’s Name Here, 24pt</a:t>
            </a:r>
          </a:p>
        </p:txBody>
      </p:sp>
      <p:sp>
        <p:nvSpPr>
          <p:cNvPr id="6" name="Text Placeholder 7">
            <a:extLst>
              <a:ext uri="{FF2B5EF4-FFF2-40B4-BE49-F238E27FC236}">
                <a16:creationId xmlns:a16="http://schemas.microsoft.com/office/drawing/2014/main" id="{EFDE3407-E681-404A-A30A-DC325336AE9D}"/>
              </a:ext>
            </a:extLst>
          </p:cNvPr>
          <p:cNvSpPr>
            <a:spLocks noGrp="1"/>
          </p:cNvSpPr>
          <p:nvPr>
            <p:ph type="body" sz="quarter" idx="13" hasCustomPrompt="1"/>
          </p:nvPr>
        </p:nvSpPr>
        <p:spPr>
          <a:xfrm>
            <a:off x="741292" y="1859492"/>
            <a:ext cx="166525" cy="282274"/>
          </a:xfrm>
          <a:prstGeom prst="rect">
            <a:avLst/>
          </a:prstGeom>
        </p:spPr>
        <p:txBody>
          <a:bodyPr lIns="0">
            <a:noAutofit/>
          </a:bodyPr>
          <a:lstStyle>
            <a:lvl1pPr marL="0" indent="0">
              <a:lnSpc>
                <a:spcPct val="85000"/>
              </a:lnSpc>
              <a:buNone/>
              <a:defRPr sz="1200" b="1" i="0" cap="all" spc="150" baseline="0">
                <a:solidFill>
                  <a:schemeClr val="accent2"/>
                </a:solidFill>
                <a:latin typeface="Century Gothic" panose="020B0502020202020204" pitchFamily="34" charset="0"/>
              </a:defRPr>
            </a:lvl1pPr>
          </a:lstStyle>
          <a:p>
            <a:pPr lvl="0"/>
            <a:r>
              <a:rPr lang="en-US" dirty="0"/>
              <a:t>2 </a:t>
            </a:r>
          </a:p>
        </p:txBody>
      </p:sp>
      <p:sp>
        <p:nvSpPr>
          <p:cNvPr id="8" name="TextBox 7"/>
          <p:cNvSpPr txBox="1"/>
          <p:nvPr userDrawn="1"/>
        </p:nvSpPr>
        <p:spPr>
          <a:xfrm>
            <a:off x="907817" y="1828800"/>
            <a:ext cx="262328" cy="267766"/>
          </a:xfrm>
          <a:prstGeom prst="rect">
            <a:avLst/>
          </a:prstGeom>
          <a:noFill/>
        </p:spPr>
        <p:txBody>
          <a:bodyPr wrap="square" lIns="0" rIns="0" rtlCol="0">
            <a:spAutoFit/>
          </a:bodyPr>
          <a:lstStyle/>
          <a:p>
            <a:pPr marL="0" marR="0" lvl="0" indent="0" algn="l" defTabSz="914286" rtl="0" eaLnBrk="1" fontAlgn="auto" latinLnBrk="0" hangingPunct="1">
              <a:lnSpc>
                <a:spcPct val="95000"/>
              </a:lnSpc>
              <a:spcBef>
                <a:spcPts val="457"/>
              </a:spcBef>
              <a:spcAft>
                <a:spcPts val="0"/>
              </a:spcAft>
              <a:buClr>
                <a:srgbClr val="F86C06"/>
              </a:buClr>
              <a:buSzTx/>
              <a:buFont typeface="Franklin Gothic Book" pitchFamily="34" charset="0"/>
              <a:buNone/>
              <a:tabLst/>
              <a:defRPr/>
            </a:pPr>
            <a:r>
              <a:rPr kumimoji="0" lang="en-US" sz="1200" b="1" i="0" u="none" strike="noStrike" kern="1200" cap="none" spc="0" normalizeH="0" baseline="0" noProof="0" dirty="0">
                <a:ln>
                  <a:noFill/>
                </a:ln>
                <a:solidFill>
                  <a:schemeClr val="accent2"/>
                </a:solidFill>
                <a:effectLst/>
                <a:uLnTx/>
                <a:uFillTx/>
                <a:latin typeface="Century Gothic" panose="020B0502020202020204" pitchFamily="34" charset="0"/>
                <a:ea typeface="+mn-ea"/>
                <a:cs typeface="+mn-cs"/>
              </a:rPr>
              <a:t>/</a:t>
            </a:r>
          </a:p>
        </p:txBody>
      </p:sp>
      <p:sp>
        <p:nvSpPr>
          <p:cNvPr id="9" name="Slide Number Placeholder 3">
            <a:extLst>
              <a:ext uri="{FF2B5EF4-FFF2-40B4-BE49-F238E27FC236}">
                <a16:creationId xmlns:a16="http://schemas.microsoft.com/office/drawing/2014/main" id="{246E490C-196B-4B68-9D82-E7D7658434A3}"/>
              </a:ext>
            </a:extLst>
          </p:cNvPr>
          <p:cNvSpPr>
            <a:spLocks noGrp="1"/>
          </p:cNvSpPr>
          <p:nvPr>
            <p:ph type="sldNum" sz="quarter" idx="16"/>
          </p:nvPr>
        </p:nvSpPr>
        <p:spPr>
          <a:xfrm>
            <a:off x="8686800" y="4748400"/>
            <a:ext cx="457200" cy="284400"/>
          </a:xfrm>
        </p:spPr>
        <p:txBody>
          <a:bodyPr/>
          <a:lstStyle/>
          <a:p>
            <a:fld id="{B3F5AA52-72AE-42D6-A9FC-4955E9071706}" type="slidenum">
              <a:rPr lang="en-US" smtClean="0"/>
              <a:pPr/>
              <a:t>‹#›</a:t>
            </a:fld>
            <a:endParaRPr lang="en-US" dirty="0"/>
          </a:p>
        </p:txBody>
      </p:sp>
      <p:sp>
        <p:nvSpPr>
          <p:cNvPr id="4" name="Footer Placeholder 3">
            <a:extLst>
              <a:ext uri="{FF2B5EF4-FFF2-40B4-BE49-F238E27FC236}">
                <a16:creationId xmlns:a16="http://schemas.microsoft.com/office/drawing/2014/main" id="{3996279C-E9FB-4A71-A279-3073E3A3F234}"/>
              </a:ext>
            </a:extLst>
          </p:cNvPr>
          <p:cNvSpPr>
            <a:spLocks noGrp="1"/>
          </p:cNvSpPr>
          <p:nvPr>
            <p:ph type="ftr" sz="quarter" idx="17"/>
          </p:nvPr>
        </p:nvSpPr>
        <p:spPr/>
        <p:txBody>
          <a:bodyPr/>
          <a:lstStyle/>
          <a:p>
            <a:endParaRPr lang="en-US" dirty="0">
              <a:solidFill>
                <a:schemeClr val="tx1">
                  <a:lumMod val="50000"/>
                  <a:lumOff val="50000"/>
                </a:schemeClr>
              </a:solidFill>
            </a:endParaRPr>
          </a:p>
        </p:txBody>
      </p:sp>
    </p:spTree>
    <p:extLst>
      <p:ext uri="{BB962C8B-B14F-4D97-AF65-F5344CB8AC3E}">
        <p14:creationId xmlns:p14="http://schemas.microsoft.com/office/powerpoint/2010/main" val="38555243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725" y="402405"/>
            <a:ext cx="7700963" cy="411480"/>
          </a:xfrm>
          <a:prstGeom prst="rect">
            <a:avLst/>
          </a:prstGeom>
        </p:spPr>
        <p:txBody>
          <a:bodyPr vert="horz" lIns="0" tIns="0" rIns="0" bIns="0" rtlCol="0" anchor="t">
            <a:noAutofit/>
          </a:bodyPr>
          <a:lstStyle/>
          <a:p>
            <a:r>
              <a:rPr lang="en-US" dirty="0"/>
              <a:t>Click to edit Master title style</a:t>
            </a:r>
          </a:p>
        </p:txBody>
      </p:sp>
      <p:sp>
        <p:nvSpPr>
          <p:cNvPr id="3" name="Slide Number Placeholder 2">
            <a:extLst>
              <a:ext uri="{FF2B5EF4-FFF2-40B4-BE49-F238E27FC236}">
                <a16:creationId xmlns:a16="http://schemas.microsoft.com/office/drawing/2014/main" id="{6A90E9E2-2375-4D5C-A595-9F9747AF0C39}"/>
              </a:ext>
            </a:extLst>
          </p:cNvPr>
          <p:cNvSpPr>
            <a:spLocks noGrp="1"/>
          </p:cNvSpPr>
          <p:nvPr>
            <p:ph type="sldNum" sz="quarter" idx="4"/>
          </p:nvPr>
        </p:nvSpPr>
        <p:spPr>
          <a:xfrm>
            <a:off x="8686800" y="4748400"/>
            <a:ext cx="457200" cy="284400"/>
          </a:xfrm>
          <a:prstGeom prst="rect">
            <a:avLst/>
          </a:prstGeom>
        </p:spPr>
        <p:txBody>
          <a:bodyPr vert="horz" lIns="91440" tIns="45720" rIns="91440" bIns="45720" rtlCol="0" anchor="ctr"/>
          <a:lstStyle>
            <a:lvl1pPr algn="ctr">
              <a:defRPr sz="800">
                <a:solidFill>
                  <a:schemeClr val="tx1"/>
                </a:solidFill>
              </a:defRPr>
            </a:lvl1pPr>
          </a:lstStyle>
          <a:p>
            <a:fld id="{B3F5AA52-72AE-42D6-A9FC-4955E9071706}" type="slidenum">
              <a:rPr lang="en-US" smtClean="0"/>
              <a:pPr/>
              <a:t>‹#›</a:t>
            </a:fld>
            <a:endParaRPr lang="en-US" dirty="0"/>
          </a:p>
        </p:txBody>
      </p:sp>
      <p:sp>
        <p:nvSpPr>
          <p:cNvPr id="4" name="Text Placeholder 3">
            <a:extLst>
              <a:ext uri="{FF2B5EF4-FFF2-40B4-BE49-F238E27FC236}">
                <a16:creationId xmlns:a16="http://schemas.microsoft.com/office/drawing/2014/main" id="{73CDEF60-6F13-4E09-BE95-E8C5A9D0F4CE}"/>
              </a:ext>
            </a:extLst>
          </p:cNvPr>
          <p:cNvSpPr>
            <a:spLocks noGrp="1"/>
          </p:cNvSpPr>
          <p:nvPr>
            <p:ph type="body" idx="1"/>
          </p:nvPr>
        </p:nvSpPr>
        <p:spPr>
          <a:xfrm>
            <a:off x="720725" y="1352550"/>
            <a:ext cx="7700963" cy="30686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6" name="Footer Placeholder 55">
            <a:extLst>
              <a:ext uri="{FF2B5EF4-FFF2-40B4-BE49-F238E27FC236}">
                <a16:creationId xmlns:a16="http://schemas.microsoft.com/office/drawing/2014/main" id="{5E80B626-1ED7-4AE7-AB10-D8CF5CC1BFBD}"/>
              </a:ext>
            </a:extLst>
          </p:cNvPr>
          <p:cNvSpPr>
            <a:spLocks noGrp="1"/>
          </p:cNvSpPr>
          <p:nvPr>
            <p:ph type="ftr" sz="quarter" idx="3"/>
          </p:nvPr>
        </p:nvSpPr>
        <p:spPr>
          <a:xfrm>
            <a:off x="0" y="5185746"/>
            <a:ext cx="0" cy="0"/>
          </a:xfrm>
          <a:prstGeom prst="rect">
            <a:avLst/>
          </a:prstGeom>
        </p:spPr>
        <p:txBody>
          <a:bodyPr vert="horz" lIns="0" tIns="0" rIns="0" bIns="0" rtlCol="0" anchor="ctr"/>
          <a:lstStyle>
            <a:lvl1pPr algn="ctr">
              <a:defRPr sz="100">
                <a:noFill/>
              </a:defRPr>
            </a:lvl1pPr>
          </a:lstStyle>
          <a:p>
            <a:endParaRPr lang="en-US" dirty="0"/>
          </a:p>
        </p:txBody>
      </p:sp>
      <p:sp>
        <p:nvSpPr>
          <p:cNvPr id="5" name="text" descr="{&quot;templafy&quot;:{&quot;id&quot;:&quot;67c60f11-8e58-4cf0-918a-5a8f8921d58f&quot;}}">
            <a:extLst>
              <a:ext uri="{FF2B5EF4-FFF2-40B4-BE49-F238E27FC236}">
                <a16:creationId xmlns:a16="http://schemas.microsoft.com/office/drawing/2014/main" id="{C3050C25-B662-494C-A96B-8FFF9C8835F5}"/>
              </a:ext>
            </a:extLst>
          </p:cNvPr>
          <p:cNvSpPr/>
          <p:nvPr userDrawn="1"/>
        </p:nvSpPr>
        <p:spPr>
          <a:xfrm>
            <a:off x="720725" y="4917148"/>
            <a:ext cx="2022475" cy="179786"/>
          </a:xfrm>
          <a:prstGeom prst="rect">
            <a:avLst/>
          </a:prstGeom>
          <a:noFill/>
          <a:ln>
            <a:noFill/>
          </a:ln>
        </p:spPr>
        <p:txBody>
          <a:bodyPr wrap="square" lIns="0" tIns="0" rIns="0" bIns="0" rtlCol="0" anchor="ctr">
            <a:noAutofit/>
          </a:bodyPr>
          <a:lstStyle/>
          <a:p>
            <a:pPr algn="l">
              <a:lnSpc>
                <a:spcPct val="90000"/>
              </a:lnSpc>
              <a:spcAft>
                <a:spcPts val="700"/>
              </a:spcAft>
            </a:pPr>
            <a:endParaRPr lang="en-US" sz="600" dirty="0">
              <a:solidFill>
                <a:schemeClr val="tx1">
                  <a:lumMod val="50000"/>
                  <a:lumOff val="50000"/>
                </a:schemeClr>
              </a:solidFill>
            </a:endParaRPr>
          </a:p>
        </p:txBody>
      </p:sp>
      <p:pic>
        <p:nvPicPr>
          <p:cNvPr id="8" name="image" descr="{&quot;templafy&quot;:{&quot;id&quot;:&quot;ea5dacf6-caa7-42f7-ae82-84b152992d6d&quot;}}">
            <a:extLst>
              <a:ext uri="{FF2B5EF4-FFF2-40B4-BE49-F238E27FC236}">
                <a16:creationId xmlns:a16="http://schemas.microsoft.com/office/drawing/2014/main" id="{4678DCFD-339A-4BC4-9091-13397EF75A60}"/>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6955585" y="4667754"/>
            <a:ext cx="1429200" cy="2965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74" r:id="rId2"/>
    <p:sldLayoutId id="2147483773" r:id="rId3"/>
    <p:sldLayoutId id="2147483775" r:id="rId4"/>
    <p:sldLayoutId id="2147483798" r:id="rId5"/>
    <p:sldLayoutId id="2147483777" r:id="rId6"/>
    <p:sldLayoutId id="2147483702" r:id="rId7"/>
    <p:sldLayoutId id="2147483710" r:id="rId8"/>
    <p:sldLayoutId id="2147483772" r:id="rId9"/>
    <p:sldLayoutId id="2147483771" r:id="rId10"/>
    <p:sldLayoutId id="2147483770" r:id="rId11"/>
    <p:sldLayoutId id="2147483741" r:id="rId12"/>
    <p:sldLayoutId id="2147483742" r:id="rId13"/>
    <p:sldLayoutId id="2147483743" r:id="rId14"/>
    <p:sldLayoutId id="2147483744"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1" r:id="rId24"/>
    <p:sldLayoutId id="2147483790" r:id="rId25"/>
    <p:sldLayoutId id="2147483792" r:id="rId26"/>
    <p:sldLayoutId id="2147483793" r:id="rId27"/>
    <p:sldLayoutId id="2147483794" r:id="rId28"/>
    <p:sldLayoutId id="2147483650" r:id="rId29"/>
    <p:sldLayoutId id="2147483692" r:id="rId30"/>
    <p:sldLayoutId id="2147483678" r:id="rId31"/>
    <p:sldLayoutId id="2147483664" r:id="rId32"/>
    <p:sldLayoutId id="2147483694" r:id="rId33"/>
    <p:sldLayoutId id="2147483705" r:id="rId34"/>
    <p:sldLayoutId id="2147483663" r:id="rId35"/>
    <p:sldLayoutId id="2147483693" r:id="rId36"/>
    <p:sldLayoutId id="2147483676" r:id="rId37"/>
    <p:sldLayoutId id="2147483665" r:id="rId38"/>
    <p:sldLayoutId id="2147483695" r:id="rId39"/>
    <p:sldLayoutId id="2147483677" r:id="rId40"/>
    <p:sldLayoutId id="2147483696" r:id="rId41"/>
    <p:sldLayoutId id="2147483778" r:id="rId42"/>
    <p:sldLayoutId id="2147483686" r:id="rId43"/>
    <p:sldLayoutId id="2147483800" r:id="rId44"/>
    <p:sldLayoutId id="2147483801" r:id="rId45"/>
  </p:sldLayoutIdLst>
  <p:transition/>
  <p:hf hdr="0" dt="0"/>
  <p:txStyles>
    <p:titleStyle>
      <a:lvl1pPr algn="l" defTabSz="914286" rtl="0" eaLnBrk="1" latinLnBrk="0" hangingPunct="1">
        <a:lnSpc>
          <a:spcPct val="85000"/>
        </a:lnSpc>
        <a:spcBef>
          <a:spcPct val="0"/>
        </a:spcBef>
        <a:buNone/>
        <a:defRPr sz="3200" kern="1200">
          <a:solidFill>
            <a:schemeClr val="tx2"/>
          </a:solidFill>
          <a:latin typeface="+mn-lt"/>
          <a:ea typeface="+mj-ea"/>
          <a:cs typeface="+mj-cs"/>
        </a:defRPr>
      </a:lvl1pPr>
    </p:titleStyle>
    <p:bodyStyle>
      <a:lvl1pPr marL="179055" indent="-179055" algn="l" defTabSz="914286" rtl="0" eaLnBrk="1" latinLnBrk="0" hangingPunct="1">
        <a:lnSpc>
          <a:spcPct val="95000"/>
        </a:lnSpc>
        <a:spcBef>
          <a:spcPts val="600"/>
        </a:spcBef>
        <a:spcAft>
          <a:spcPts val="0"/>
        </a:spcAft>
        <a:buClr>
          <a:schemeClr val="accent3"/>
        </a:buClr>
        <a:buFont typeface="Franklin Gothic Book" pitchFamily="34" charset="0"/>
        <a:buChar char="•"/>
        <a:defRPr lang="en-US" sz="2000" kern="1200" dirty="0" smtClean="0">
          <a:solidFill>
            <a:schemeClr val="tx1"/>
          </a:solidFill>
          <a:latin typeface="+mn-lt"/>
          <a:ea typeface="+mn-ea"/>
          <a:cs typeface="+mn-cs"/>
        </a:defRPr>
      </a:lvl1pPr>
      <a:lvl2pPr marL="360000" indent="-180000" algn="l" defTabSz="914286" rtl="0" eaLnBrk="1" latinLnBrk="0" hangingPunct="1">
        <a:lnSpc>
          <a:spcPct val="95000"/>
        </a:lnSpc>
        <a:spcBef>
          <a:spcPts val="600"/>
        </a:spcBef>
        <a:spcAft>
          <a:spcPts val="0"/>
        </a:spcAft>
        <a:buClr>
          <a:schemeClr val="tx2"/>
        </a:buClr>
        <a:buFont typeface="Franklin Gothic Book" pitchFamily="34" charset="0"/>
        <a:buChar char="•"/>
        <a:defRPr lang="en-US" sz="1800" kern="1200" dirty="0" smtClean="0">
          <a:solidFill>
            <a:schemeClr val="tx1"/>
          </a:solidFill>
          <a:latin typeface="+mn-lt"/>
          <a:ea typeface="+mn-ea"/>
          <a:cs typeface="+mn-cs"/>
        </a:defRPr>
      </a:lvl2pPr>
      <a:lvl3pPr marL="540000" indent="-216000" algn="l" defTabSz="914286" rtl="0" eaLnBrk="1" latinLnBrk="0" hangingPunct="1">
        <a:spcBef>
          <a:spcPts val="600"/>
        </a:spcBef>
        <a:buFont typeface="Franklin Gothic Book" panose="020B0503020102020204" pitchFamily="34" charset="0"/>
        <a:buChar char="•"/>
        <a:defRPr sz="1800" kern="1200">
          <a:solidFill>
            <a:schemeClr val="tx1"/>
          </a:solidFill>
          <a:latin typeface="+mn-lt"/>
          <a:ea typeface="+mn-ea"/>
          <a:cs typeface="+mn-cs"/>
        </a:defRPr>
      </a:lvl3pPr>
      <a:lvl4pPr marL="720000" indent="-180000" algn="l" defTabSz="914286" rtl="0" eaLnBrk="1" latinLnBrk="0" hangingPunct="1">
        <a:spcBef>
          <a:spcPts val="600"/>
        </a:spcBef>
        <a:buFont typeface="Franklin Gothic Book" pitchFamily="34" charset="0"/>
        <a:buChar char="–"/>
        <a:defRPr sz="1600" kern="1200">
          <a:solidFill>
            <a:schemeClr val="tx1"/>
          </a:solidFill>
          <a:latin typeface="+mn-lt"/>
          <a:ea typeface="+mn-ea"/>
          <a:cs typeface="+mn-cs"/>
        </a:defRPr>
      </a:lvl4pPr>
      <a:lvl5pPr marL="900000" indent="-216000" algn="l" defTabSz="914286" rtl="0" eaLnBrk="1" latinLnBrk="0" hangingPunct="1">
        <a:spcBef>
          <a:spcPts val="600"/>
        </a:spcBef>
        <a:buFont typeface="Franklin Gothic Book" pitchFamily="34" charset="0"/>
        <a:buChar char="»"/>
        <a:defRPr sz="1600" kern="1200">
          <a:solidFill>
            <a:schemeClr val="tx1"/>
          </a:solidFill>
          <a:latin typeface="+mn-lt"/>
          <a:ea typeface="+mn-ea"/>
          <a:cs typeface="+mn-cs"/>
        </a:defRPr>
      </a:lvl5pPr>
      <a:lvl6pPr marL="180000" indent="-180000" algn="l" defTabSz="914286" rtl="0" eaLnBrk="1" latinLnBrk="0" hangingPunct="1">
        <a:spcBef>
          <a:spcPts val="600"/>
        </a:spcBef>
        <a:buClr>
          <a:schemeClr val="accent3"/>
        </a:buClr>
        <a:buFont typeface="Franklin Gothic Book" pitchFamily="34" charset="0"/>
        <a:buChar char="•"/>
        <a:defRPr sz="1600" kern="1200">
          <a:solidFill>
            <a:schemeClr val="tx1"/>
          </a:solidFill>
          <a:latin typeface="+mn-lt"/>
          <a:ea typeface="+mn-ea"/>
          <a:cs typeface="+mn-cs"/>
        </a:defRPr>
      </a:lvl6pPr>
      <a:lvl7pPr marL="180000" indent="-180000" algn="l" defTabSz="914286" rtl="0" eaLnBrk="1" latinLnBrk="0" hangingPunct="1">
        <a:spcBef>
          <a:spcPts val="600"/>
        </a:spcBef>
        <a:buClr>
          <a:schemeClr val="accent1"/>
        </a:buClr>
        <a:buFont typeface="Franklin Gothic Book" pitchFamily="34" charset="0"/>
        <a:buChar char="•"/>
        <a:defRPr sz="1600" kern="1200">
          <a:solidFill>
            <a:schemeClr val="tx1"/>
          </a:solidFill>
          <a:latin typeface="+mn-lt"/>
          <a:ea typeface="+mn-ea"/>
          <a:cs typeface="+mn-cs"/>
        </a:defRPr>
      </a:lvl7pPr>
      <a:lvl8pPr marL="180000" indent="-180000" algn="l" defTabSz="914286" rtl="0" eaLnBrk="1" latinLnBrk="0" hangingPunct="1">
        <a:spcBef>
          <a:spcPts val="600"/>
        </a:spcBef>
        <a:buFont typeface="Franklin Gothic Book" pitchFamily="34" charset="0"/>
        <a:buChar char="•"/>
        <a:defRPr sz="1600" kern="1200">
          <a:solidFill>
            <a:schemeClr val="tx1"/>
          </a:solidFill>
          <a:latin typeface="+mn-lt"/>
          <a:ea typeface="+mn-ea"/>
          <a:cs typeface="+mn-cs"/>
        </a:defRPr>
      </a:lvl8pPr>
      <a:lvl9pPr marL="180000" indent="-180000" algn="l" defTabSz="914286" rtl="0" eaLnBrk="1" latinLnBrk="0" hangingPunct="1">
        <a:spcBef>
          <a:spcPts val="600"/>
        </a:spcBef>
        <a:buFont typeface="Franklin Gothic Book" pitchFamily="34" charset="0"/>
        <a:buChar char="•"/>
        <a:defRPr sz="16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54" userDrawn="1">
          <p15:clr>
            <a:srgbClr val="F26B43"/>
          </p15:clr>
        </p15:guide>
        <p15:guide id="4" orient="horz" pos="454" userDrawn="1">
          <p15:clr>
            <a:srgbClr val="F26B43"/>
          </p15:clr>
        </p15:guide>
        <p15:guide id="5" pos="5305" userDrawn="1">
          <p15:clr>
            <a:srgbClr val="F26B43"/>
          </p15:clr>
        </p15:guide>
        <p15:guide id="6" orient="horz" pos="2785" userDrawn="1">
          <p15:clr>
            <a:srgbClr val="F26B43"/>
          </p15:clr>
        </p15:guide>
        <p15:guide id="9" orient="horz" pos="8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solidFill>
              </a:rPr>
              <a:t>Direct Claims Self Service (DCSS)</a:t>
            </a:r>
            <a:br>
              <a:rPr lang="en-US" dirty="0">
                <a:solidFill>
                  <a:schemeClr val="accent1"/>
                </a:solidFill>
              </a:rPr>
            </a:br>
            <a:r>
              <a:rPr lang="en-US" dirty="0">
                <a:solidFill>
                  <a:schemeClr val="accent1"/>
                </a:solidFill>
              </a:rPr>
              <a:t>Commercial</a:t>
            </a:r>
          </a:p>
        </p:txBody>
      </p:sp>
      <p:sp>
        <p:nvSpPr>
          <p:cNvPr id="5" name="Text Placeholder 4"/>
          <p:cNvSpPr>
            <a:spLocks noGrp="1"/>
          </p:cNvSpPr>
          <p:nvPr>
            <p:ph type="body" sz="quarter" idx="14"/>
          </p:nvPr>
        </p:nvSpPr>
        <p:spPr/>
        <p:txBody>
          <a:bodyPr/>
          <a:lstStyle/>
          <a:p>
            <a:r>
              <a:rPr lang="en-US" dirty="0"/>
              <a:t>COVID-19 OTC Test </a:t>
            </a:r>
            <a:r>
              <a:rPr lang="en-US" dirty="0" smtClean="0"/>
              <a:t>Kit MEMBER GUIDE</a:t>
            </a:r>
            <a:endParaRPr lang="en-US" dirty="0"/>
          </a:p>
        </p:txBody>
      </p:sp>
    </p:spTree>
    <p:extLst>
      <p:ext uri="{BB962C8B-B14F-4D97-AF65-F5344CB8AC3E}">
        <p14:creationId xmlns:p14="http://schemas.microsoft.com/office/powerpoint/2010/main" val="22411388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377" y="178130"/>
            <a:ext cx="8227457" cy="342900"/>
          </a:xfrm>
        </p:spPr>
        <p:txBody>
          <a:bodyPr/>
          <a:lstStyle/>
          <a:p>
            <a:r>
              <a:rPr lang="en-US" dirty="0" smtClean="0"/>
              <a:t>Contextual Help</a:t>
            </a:r>
            <a:endParaRPr lang="en-US" dirty="0"/>
          </a:p>
        </p:txBody>
      </p:sp>
      <p:sp>
        <p:nvSpPr>
          <p:cNvPr id="18" name="Rectangle 17"/>
          <p:cNvSpPr/>
          <p:nvPr/>
        </p:nvSpPr>
        <p:spPr>
          <a:xfrm>
            <a:off x="5954" y="1353710"/>
            <a:ext cx="9136856" cy="3220278"/>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0" name="TextBox 9"/>
          <p:cNvSpPr txBox="1"/>
          <p:nvPr/>
        </p:nvSpPr>
        <p:spPr>
          <a:xfrm>
            <a:off x="179785" y="1604965"/>
            <a:ext cx="2257425" cy="2826415"/>
          </a:xfrm>
          <a:prstGeom prst="rect">
            <a:avLst/>
          </a:prstGeom>
          <a:noFill/>
        </p:spPr>
        <p:txBody>
          <a:bodyPr wrap="square" rtlCol="0">
            <a:spAutoFit/>
          </a:bodyPr>
          <a:lstStyle/>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Members are given contextual help throughout the process, showing them where different fields can be found on a typical pharmacy receipt.</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This will help in reducing member abandonment and confusion.</a:t>
            </a:r>
          </a:p>
        </p:txBody>
      </p:sp>
      <p:pic>
        <p:nvPicPr>
          <p:cNvPr id="6" name="Picture 5"/>
          <p:cNvPicPr>
            <a:picLocks noChangeAspect="1"/>
          </p:cNvPicPr>
          <p:nvPr/>
        </p:nvPicPr>
        <p:blipFill>
          <a:blip r:embed="rId3"/>
          <a:stretch>
            <a:fillRect/>
          </a:stretch>
        </p:blipFill>
        <p:spPr>
          <a:xfrm>
            <a:off x="2437210" y="643296"/>
            <a:ext cx="2661272" cy="2936476"/>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4193976" y="1528694"/>
            <a:ext cx="2340418" cy="288280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5662099" y="411628"/>
            <a:ext cx="2583905" cy="2855288"/>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stretch>
            <a:fillRect/>
          </a:stretch>
        </p:blipFill>
        <p:spPr>
          <a:xfrm>
            <a:off x="6954051" y="2145809"/>
            <a:ext cx="2033966" cy="2669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90053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28" y="190733"/>
            <a:ext cx="8227457" cy="342900"/>
          </a:xfrm>
        </p:spPr>
        <p:txBody>
          <a:bodyPr/>
          <a:lstStyle/>
          <a:p>
            <a:r>
              <a:rPr lang="en-US" dirty="0" smtClean="0"/>
              <a:t>Receipt Upload</a:t>
            </a:r>
            <a:endParaRPr lang="en-US" dirty="0"/>
          </a:p>
        </p:txBody>
      </p:sp>
      <p:sp>
        <p:nvSpPr>
          <p:cNvPr id="18" name="Rectangle 17"/>
          <p:cNvSpPr/>
          <p:nvPr/>
        </p:nvSpPr>
        <p:spPr>
          <a:xfrm>
            <a:off x="1192" y="1273026"/>
            <a:ext cx="9136856" cy="2728469"/>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4" name="TextBox 13"/>
          <p:cNvSpPr txBox="1"/>
          <p:nvPr/>
        </p:nvSpPr>
        <p:spPr>
          <a:xfrm>
            <a:off x="740431" y="1604965"/>
            <a:ext cx="2489736" cy="2169825"/>
          </a:xfrm>
          <a:prstGeom prst="rect">
            <a:avLst/>
          </a:prstGeom>
          <a:noFill/>
        </p:spPr>
        <p:txBody>
          <a:bodyPr wrap="square" rtlCol="0">
            <a:spAutoFit/>
          </a:bodyPr>
          <a:lstStyle/>
          <a:p>
            <a:r>
              <a:rPr lang="en-US" sz="1500" dirty="0"/>
              <a:t>The member must upload at least one receipt to attach to the claim.</a:t>
            </a:r>
          </a:p>
          <a:p>
            <a:endParaRPr lang="en-US" sz="1500" dirty="0"/>
          </a:p>
          <a:p>
            <a:r>
              <a:rPr lang="en-US" sz="1500" b="1" dirty="0"/>
              <a:t>Please note: </a:t>
            </a:r>
            <a:r>
              <a:rPr lang="en-US" sz="1500" dirty="0"/>
              <a:t>Currently, members are only able to upload JPG/JPEG files. We will be extending this to additional files in the future.</a:t>
            </a:r>
          </a:p>
        </p:txBody>
      </p:sp>
      <p:pic>
        <p:nvPicPr>
          <p:cNvPr id="4" name="Picture 3"/>
          <p:cNvPicPr>
            <a:picLocks noChangeAspect="1"/>
          </p:cNvPicPr>
          <p:nvPr/>
        </p:nvPicPr>
        <p:blipFill>
          <a:blip r:embed="rId3"/>
          <a:stretch>
            <a:fillRect/>
          </a:stretch>
        </p:blipFill>
        <p:spPr>
          <a:xfrm>
            <a:off x="3726033" y="1038452"/>
            <a:ext cx="4916148" cy="3465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717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&amp; Submit </a:t>
            </a:r>
            <a:endParaRPr lang="en-US" dirty="0"/>
          </a:p>
        </p:txBody>
      </p:sp>
      <p:sp>
        <p:nvSpPr>
          <p:cNvPr id="10" name="Rectangle 9"/>
          <p:cNvSpPr/>
          <p:nvPr/>
        </p:nvSpPr>
        <p:spPr>
          <a:xfrm>
            <a:off x="1192" y="1273026"/>
            <a:ext cx="9136856" cy="3106093"/>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3" name="TextBox 12"/>
          <p:cNvSpPr txBox="1"/>
          <p:nvPr/>
        </p:nvSpPr>
        <p:spPr>
          <a:xfrm>
            <a:off x="205200" y="1741801"/>
            <a:ext cx="2516588" cy="2168542"/>
          </a:xfrm>
          <a:prstGeom prst="rect">
            <a:avLst/>
          </a:prstGeom>
          <a:noFill/>
        </p:spPr>
        <p:txBody>
          <a:bodyPr wrap="square" rtlCol="0">
            <a:spAutoFit/>
          </a:bodyPr>
          <a:lstStyle/>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Member has the opportunity to make edits, view the receipt they’ve uploaded and submit their claim.</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The member must agree to the legal terms before they can submit the claim.</a:t>
            </a:r>
          </a:p>
        </p:txBody>
      </p:sp>
      <p:pic>
        <p:nvPicPr>
          <p:cNvPr id="4" name="Picture 3"/>
          <p:cNvPicPr>
            <a:picLocks noChangeAspect="1"/>
          </p:cNvPicPr>
          <p:nvPr/>
        </p:nvPicPr>
        <p:blipFill>
          <a:blip r:embed="rId3"/>
          <a:stretch>
            <a:fillRect/>
          </a:stretch>
        </p:blipFill>
        <p:spPr>
          <a:xfrm>
            <a:off x="6131647" y="409441"/>
            <a:ext cx="2666936" cy="454771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451045" y="96049"/>
            <a:ext cx="2561332" cy="453757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53036" y="1308733"/>
            <a:ext cx="2641820" cy="307777"/>
          </a:xfrm>
          <a:prstGeom prst="rect">
            <a:avLst/>
          </a:prstGeom>
        </p:spPr>
        <p:txBody>
          <a:bodyPr wrap="square">
            <a:spAutoFit/>
          </a:bodyPr>
          <a:lstStyle/>
          <a:p>
            <a:r>
              <a:rPr lang="en-US" sz="1400" dirty="0">
                <a:solidFill>
                  <a:schemeClr val="accent3"/>
                </a:solidFill>
              </a:rPr>
              <a:t>Single Ingredient view</a:t>
            </a:r>
          </a:p>
        </p:txBody>
      </p:sp>
    </p:spTree>
    <p:extLst>
      <p:ext uri="{BB962C8B-B14F-4D97-AF65-F5344CB8AC3E}">
        <p14:creationId xmlns:p14="http://schemas.microsoft.com/office/powerpoint/2010/main" val="26868334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20" y="202365"/>
            <a:ext cx="8227457" cy="342900"/>
          </a:xfrm>
        </p:spPr>
        <p:txBody>
          <a:bodyPr/>
          <a:lstStyle/>
          <a:p>
            <a:r>
              <a:rPr lang="en-US" dirty="0" smtClean="0"/>
              <a:t>Close Prompt</a:t>
            </a:r>
            <a:endParaRPr lang="en-US" dirty="0"/>
          </a:p>
        </p:txBody>
      </p:sp>
      <p:sp>
        <p:nvSpPr>
          <p:cNvPr id="17" name="Rectangle 16"/>
          <p:cNvSpPr/>
          <p:nvPr/>
        </p:nvSpPr>
        <p:spPr>
          <a:xfrm>
            <a:off x="5954" y="1302843"/>
            <a:ext cx="9136856" cy="2280665"/>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3" name="TextBox 12"/>
          <p:cNvSpPr txBox="1"/>
          <p:nvPr/>
        </p:nvSpPr>
        <p:spPr>
          <a:xfrm>
            <a:off x="446515" y="1720381"/>
            <a:ext cx="3455720" cy="1188787"/>
          </a:xfrm>
          <a:prstGeom prst="rect">
            <a:avLst/>
          </a:prstGeom>
          <a:noFill/>
        </p:spPr>
        <p:txBody>
          <a:bodyPr wrap="square" rtlCol="0">
            <a:spAutoFit/>
          </a:bodyPr>
          <a:lstStyle/>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If the member chooses the close button at any point, the member will receive this message asking them if they wish to close out of the application.</a:t>
            </a:r>
          </a:p>
        </p:txBody>
      </p:sp>
      <p:pic>
        <p:nvPicPr>
          <p:cNvPr id="4" name="Picture 3"/>
          <p:cNvPicPr>
            <a:picLocks noChangeAspect="1"/>
          </p:cNvPicPr>
          <p:nvPr/>
        </p:nvPicPr>
        <p:blipFill>
          <a:blip r:embed="rId3"/>
          <a:stretch>
            <a:fillRect/>
          </a:stretch>
        </p:blipFill>
        <p:spPr>
          <a:xfrm>
            <a:off x="4058830" y="1670474"/>
            <a:ext cx="4682333" cy="13172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937059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a:t>
            </a:r>
            <a:endParaRPr lang="en-US" dirty="0"/>
          </a:p>
        </p:txBody>
      </p:sp>
      <p:sp>
        <p:nvSpPr>
          <p:cNvPr id="11" name="Rectangle 10"/>
          <p:cNvSpPr/>
          <p:nvPr/>
        </p:nvSpPr>
        <p:spPr>
          <a:xfrm>
            <a:off x="1192" y="1419308"/>
            <a:ext cx="9136856" cy="1999615"/>
          </a:xfrm>
          <a:prstGeom prst="rect">
            <a:avLst/>
          </a:prstGeom>
          <a:solidFill>
            <a:schemeClr val="bg1">
              <a:lumMod val="95000"/>
            </a:schemeClr>
          </a:solidFill>
        </p:spPr>
        <p:txBody>
          <a:bodyPr wrap="square" lIns="0" tIns="0" rIns="0" bIns="0" rtlCol="0" anchor="ctr">
            <a:noAutofit/>
          </a:bodyPr>
          <a:lstStyle/>
          <a:p>
            <a:pPr marL="128588" indent="-128588" algn="r">
              <a:lnSpc>
                <a:spcPct val="90000"/>
              </a:lnSpc>
              <a:spcAft>
                <a:spcPts val="525"/>
              </a:spcAft>
              <a:buFont typeface="Arial" panose="020B0604020202020204" pitchFamily="34" charset="0"/>
              <a:buChar char="•"/>
            </a:pPr>
            <a:endParaRPr lang="en-US" sz="825" dirty="0"/>
          </a:p>
        </p:txBody>
      </p:sp>
      <p:sp>
        <p:nvSpPr>
          <p:cNvPr id="10" name="TextBox 9"/>
          <p:cNvSpPr txBox="1"/>
          <p:nvPr/>
        </p:nvSpPr>
        <p:spPr>
          <a:xfrm>
            <a:off x="626603" y="1489549"/>
            <a:ext cx="3017345" cy="1949252"/>
          </a:xfrm>
          <a:prstGeom prst="rect">
            <a:avLst/>
          </a:prstGeom>
          <a:noFill/>
        </p:spPr>
        <p:txBody>
          <a:bodyPr wrap="square" rtlCol="0">
            <a:spAutoFit/>
          </a:bodyPr>
          <a:lstStyle/>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Member can print the claim information that they submitted, if desired.</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Once member clicks Done, the application closes and the member is returned to the member website page they started from.</a:t>
            </a:r>
          </a:p>
        </p:txBody>
      </p:sp>
      <p:pic>
        <p:nvPicPr>
          <p:cNvPr id="3" name="Picture 2"/>
          <p:cNvPicPr>
            <a:picLocks noChangeAspect="1"/>
          </p:cNvPicPr>
          <p:nvPr/>
        </p:nvPicPr>
        <p:blipFill>
          <a:blip r:embed="rId3"/>
          <a:stretch>
            <a:fillRect/>
          </a:stretch>
        </p:blipFill>
        <p:spPr>
          <a:xfrm>
            <a:off x="4440244" y="954126"/>
            <a:ext cx="4185434" cy="2850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23604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11" name="Rectangle 10"/>
          <p:cNvSpPr/>
          <p:nvPr/>
        </p:nvSpPr>
        <p:spPr>
          <a:xfrm>
            <a:off x="5954" y="1401419"/>
            <a:ext cx="9136856" cy="3101008"/>
          </a:xfrm>
          <a:prstGeom prst="rect">
            <a:avLst/>
          </a:prstGeom>
          <a:solidFill>
            <a:schemeClr val="bg1">
              <a:lumMod val="95000"/>
            </a:schemeClr>
          </a:solidFill>
        </p:spPr>
        <p:txBody>
          <a:bodyPr wrap="square" lIns="0" tIns="0" rIns="0" bIns="0" rtlCol="0" anchor="ctr">
            <a:noAutofit/>
          </a:bodyPr>
          <a:lstStyle/>
          <a:p>
            <a:pPr marL="128588" indent="-128588" algn="r">
              <a:lnSpc>
                <a:spcPct val="90000"/>
              </a:lnSpc>
              <a:spcAft>
                <a:spcPts val="525"/>
              </a:spcAft>
              <a:buFont typeface="Arial" panose="020B0604020202020204" pitchFamily="34" charset="0"/>
              <a:buChar char="•"/>
            </a:pPr>
            <a:endParaRPr lang="en-US" sz="825" dirty="0"/>
          </a:p>
        </p:txBody>
      </p:sp>
      <p:sp>
        <p:nvSpPr>
          <p:cNvPr id="10" name="TextBox 9"/>
          <p:cNvSpPr txBox="1"/>
          <p:nvPr/>
        </p:nvSpPr>
        <p:spPr>
          <a:xfrm>
            <a:off x="180096" y="1538578"/>
            <a:ext cx="3637447" cy="2929007"/>
          </a:xfrm>
          <a:prstGeom prst="rect">
            <a:avLst/>
          </a:prstGeom>
          <a:noFill/>
        </p:spPr>
        <p:txBody>
          <a:bodyPr wrap="square" rtlCol="0">
            <a:spAutoFit/>
          </a:bodyPr>
          <a:lstStyle/>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DCSS tool is now available to users with disabilities, people who rely on screen readers and people who cannot use a mouse. </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i="1" dirty="0"/>
              <a:t>WAI</a:t>
            </a:r>
            <a:r>
              <a:rPr lang="en-US" sz="1500" dirty="0"/>
              <a:t>-</a:t>
            </a:r>
            <a:r>
              <a:rPr lang="en-US" sz="1500" i="1" dirty="0"/>
              <a:t>ARIA</a:t>
            </a:r>
            <a:r>
              <a:rPr lang="en-US" sz="1500" dirty="0"/>
              <a:t> (Web Accessibility Initiative – Accessible Rich Internet Applications) technique defines a way to make Web content and Web applications more accessible to people with disabilities. </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When user navigates trough the fields on the screen, custom messages are read to the user.</a:t>
            </a:r>
          </a:p>
        </p:txBody>
      </p:sp>
      <p:pic>
        <p:nvPicPr>
          <p:cNvPr id="3" name="Picture 2"/>
          <p:cNvPicPr>
            <a:picLocks noChangeAspect="1"/>
          </p:cNvPicPr>
          <p:nvPr/>
        </p:nvPicPr>
        <p:blipFill>
          <a:blip r:embed="rId3"/>
          <a:stretch>
            <a:fillRect/>
          </a:stretch>
        </p:blipFill>
        <p:spPr>
          <a:xfrm>
            <a:off x="4010819" y="128985"/>
            <a:ext cx="4614863" cy="45934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3626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 page</a:t>
            </a:r>
            <a:endParaRPr lang="en-US" dirty="0"/>
          </a:p>
        </p:txBody>
      </p:sp>
      <p:sp>
        <p:nvSpPr>
          <p:cNvPr id="11" name="Rectangle 10"/>
          <p:cNvSpPr/>
          <p:nvPr/>
        </p:nvSpPr>
        <p:spPr>
          <a:xfrm>
            <a:off x="1192" y="834887"/>
            <a:ext cx="9136856" cy="3926114"/>
          </a:xfrm>
          <a:prstGeom prst="rect">
            <a:avLst/>
          </a:prstGeom>
          <a:solidFill>
            <a:schemeClr val="bg1">
              <a:lumMod val="95000"/>
            </a:schemeClr>
          </a:solidFill>
        </p:spPr>
        <p:txBody>
          <a:bodyPr wrap="square" lIns="0" tIns="0" rIns="0" bIns="0" rtlCol="0" anchor="ctr">
            <a:noAutofit/>
          </a:bodyPr>
          <a:lstStyle/>
          <a:p>
            <a:pPr marL="128588" indent="-128588" algn="r">
              <a:lnSpc>
                <a:spcPct val="90000"/>
              </a:lnSpc>
              <a:spcAft>
                <a:spcPts val="525"/>
              </a:spcAft>
              <a:buFont typeface="Arial" panose="020B0604020202020204" pitchFamily="34" charset="0"/>
              <a:buChar char="•"/>
            </a:pPr>
            <a:endParaRPr lang="en-US" sz="825" dirty="0"/>
          </a:p>
        </p:txBody>
      </p:sp>
      <p:sp>
        <p:nvSpPr>
          <p:cNvPr id="10" name="TextBox 9"/>
          <p:cNvSpPr txBox="1"/>
          <p:nvPr/>
        </p:nvSpPr>
        <p:spPr>
          <a:xfrm>
            <a:off x="90643" y="834888"/>
            <a:ext cx="2582186" cy="3554819"/>
          </a:xfrm>
          <a:prstGeom prst="rect">
            <a:avLst/>
          </a:prstGeom>
          <a:noFill/>
        </p:spPr>
        <p:txBody>
          <a:bodyPr wrap="square" rtlCol="0">
            <a:spAutoFit/>
          </a:bodyPr>
          <a:lstStyle/>
          <a:p>
            <a:pPr marL="257175" indent="-257175" fontAlgn="t">
              <a:buFont typeface="Arial" panose="020B0604020202020204" pitchFamily="34" charset="0"/>
              <a:buChar char="•"/>
            </a:pPr>
            <a:r>
              <a:rPr lang="en-US" sz="1500" dirty="0"/>
              <a:t>Prescription Reimbursement Claim Form Landing page were created to enhance search engine results to help drive the member experience through the improved ability to find and download an Express Scripts claim form. </a:t>
            </a:r>
          </a:p>
          <a:p>
            <a:pPr marL="257175" indent="-257175" fontAlgn="t">
              <a:buFont typeface="Arial" panose="020B0604020202020204" pitchFamily="34" charset="0"/>
              <a:buChar char="•"/>
            </a:pPr>
            <a:r>
              <a:rPr lang="en-US" sz="1500" dirty="0"/>
              <a:t>Landing page also provides users with a shortcut to the DCSS tool for electronic claim submission.</a:t>
            </a:r>
          </a:p>
        </p:txBody>
      </p:sp>
      <p:pic>
        <p:nvPicPr>
          <p:cNvPr id="5" name="Picture 4"/>
          <p:cNvPicPr>
            <a:picLocks noChangeAspect="1"/>
          </p:cNvPicPr>
          <p:nvPr/>
        </p:nvPicPr>
        <p:blipFill>
          <a:blip r:embed="rId3"/>
          <a:stretch>
            <a:fillRect/>
          </a:stretch>
        </p:blipFill>
        <p:spPr>
          <a:xfrm>
            <a:off x="2672829" y="834887"/>
            <a:ext cx="4036289" cy="217779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986658" y="2103148"/>
            <a:ext cx="4050608" cy="2542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03179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4149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021" y="168735"/>
            <a:ext cx="8227457" cy="342900"/>
          </a:xfrm>
        </p:spPr>
        <p:txBody>
          <a:bodyPr/>
          <a:lstStyle/>
          <a:p>
            <a:r>
              <a:rPr lang="en-US" dirty="0" smtClean="0"/>
              <a:t>Current Direct </a:t>
            </a:r>
            <a:r>
              <a:rPr lang="en-US" dirty="0"/>
              <a:t>C</a:t>
            </a:r>
            <a:r>
              <a:rPr lang="en-US" dirty="0" smtClean="0"/>
              <a:t>laims </a:t>
            </a:r>
            <a:r>
              <a:rPr lang="en-US" dirty="0"/>
              <a:t>P</a:t>
            </a:r>
            <a:r>
              <a:rPr lang="en-US" dirty="0" smtClean="0"/>
              <a:t>rocess</a:t>
            </a:r>
            <a:endParaRPr lang="en-US" dirty="0"/>
          </a:p>
        </p:txBody>
      </p:sp>
      <p:sp>
        <p:nvSpPr>
          <p:cNvPr id="22" name="Rectangle 21"/>
          <p:cNvSpPr/>
          <p:nvPr/>
        </p:nvSpPr>
        <p:spPr>
          <a:xfrm>
            <a:off x="1192" y="1476082"/>
            <a:ext cx="9136856" cy="2922533"/>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4" name="TextBox 13"/>
          <p:cNvSpPr txBox="1"/>
          <p:nvPr/>
        </p:nvSpPr>
        <p:spPr>
          <a:xfrm>
            <a:off x="776059" y="1665521"/>
            <a:ext cx="7704113" cy="2631490"/>
          </a:xfrm>
          <a:prstGeom prst="rect">
            <a:avLst/>
          </a:prstGeom>
          <a:noFill/>
        </p:spPr>
        <p:txBody>
          <a:bodyPr wrap="square" rtlCol="0">
            <a:spAutoFit/>
          </a:bodyPr>
          <a:lstStyle/>
          <a:p>
            <a:r>
              <a:rPr lang="en-US" sz="1500" dirty="0"/>
              <a:t>Members can submit a claim form for prescriptions purchased without their member ID card.</a:t>
            </a:r>
          </a:p>
          <a:p>
            <a:endParaRPr lang="en-US" sz="1500" dirty="0"/>
          </a:p>
          <a:p>
            <a:r>
              <a:rPr lang="en-US" sz="1500" dirty="0"/>
              <a:t>Currently, members can obtain a claim form by:</a:t>
            </a:r>
          </a:p>
          <a:p>
            <a:pPr marL="714238" lvl="1" indent="-257175">
              <a:buClr>
                <a:schemeClr val="accent3"/>
              </a:buClr>
              <a:buFont typeface="Arial" panose="020B0604020202020204" pitchFamily="34" charset="0"/>
              <a:buChar char="•"/>
            </a:pPr>
            <a:r>
              <a:rPr lang="en-US" sz="1500" dirty="0"/>
              <a:t>Calling Member Services and having it </a:t>
            </a:r>
            <a:br>
              <a:rPr lang="en-US" sz="1500" dirty="0"/>
            </a:br>
            <a:r>
              <a:rPr lang="en-US" sz="1500" dirty="0"/>
              <a:t>mailed to them</a:t>
            </a:r>
          </a:p>
          <a:p>
            <a:pPr marL="714238" lvl="1" indent="-257175">
              <a:buClr>
                <a:schemeClr val="accent3"/>
              </a:buClr>
              <a:buFont typeface="Arial" panose="020B0604020202020204" pitchFamily="34" charset="0"/>
              <a:buChar char="•"/>
            </a:pPr>
            <a:r>
              <a:rPr lang="en-US" sz="1500" dirty="0"/>
              <a:t>Logging in to express-scripts.com and </a:t>
            </a:r>
            <a:br>
              <a:rPr lang="en-US" sz="1500" dirty="0"/>
            </a:br>
            <a:r>
              <a:rPr lang="en-US" sz="1500" dirty="0"/>
              <a:t>printing a copy or requesting a mailed copy</a:t>
            </a:r>
          </a:p>
          <a:p>
            <a:r>
              <a:rPr lang="en-US" sz="1500" dirty="0"/>
              <a:t>They complete the form and mail it to us for processing.</a:t>
            </a:r>
          </a:p>
          <a:p>
            <a:endParaRPr lang="en-US" sz="1500" dirty="0"/>
          </a:p>
          <a:p>
            <a:r>
              <a:rPr lang="en-US" sz="1500" dirty="0"/>
              <a:t>The claim form is now available for completion and submission </a:t>
            </a:r>
            <a:r>
              <a:rPr lang="en-US" sz="1500" dirty="0">
                <a:latin typeface="+mj-lt"/>
              </a:rPr>
              <a:t>electronically</a:t>
            </a:r>
            <a:r>
              <a:rPr lang="en-US" sz="1500" dirty="0"/>
              <a:t>, facilitating the process for members and Express Scripts.</a:t>
            </a:r>
          </a:p>
        </p:txBody>
      </p:sp>
      <p:sp>
        <p:nvSpPr>
          <p:cNvPr id="8" name="TextBox 7"/>
          <p:cNvSpPr txBox="1"/>
          <p:nvPr/>
        </p:nvSpPr>
        <p:spPr>
          <a:xfrm>
            <a:off x="776059" y="973229"/>
            <a:ext cx="2600696" cy="415498"/>
          </a:xfrm>
          <a:prstGeom prst="rect">
            <a:avLst/>
          </a:prstGeom>
          <a:noFill/>
        </p:spPr>
        <p:txBody>
          <a:bodyPr wrap="square" rtlCol="0">
            <a:spAutoFit/>
          </a:bodyPr>
          <a:lstStyle/>
          <a:p>
            <a:r>
              <a:rPr lang="en-US" sz="2100" dirty="0">
                <a:solidFill>
                  <a:schemeClr val="accent3"/>
                </a:solidFill>
              </a:rPr>
              <a:t>Introduction</a:t>
            </a:r>
          </a:p>
        </p:txBody>
      </p:sp>
      <p:pic>
        <p:nvPicPr>
          <p:cNvPr id="2" name="Picture 1"/>
          <p:cNvPicPr>
            <a:picLocks noChangeAspect="1"/>
          </p:cNvPicPr>
          <p:nvPr/>
        </p:nvPicPr>
        <p:blipFill>
          <a:blip r:embed="rId3"/>
          <a:stretch>
            <a:fillRect/>
          </a:stretch>
        </p:blipFill>
        <p:spPr>
          <a:xfrm>
            <a:off x="5625178" y="2107295"/>
            <a:ext cx="2854994" cy="1399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45512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Direct Claim Process</a:t>
            </a:r>
            <a:endParaRPr lang="en-US" dirty="0"/>
          </a:p>
        </p:txBody>
      </p:sp>
      <p:sp>
        <p:nvSpPr>
          <p:cNvPr id="7" name="Rectangle 6"/>
          <p:cNvSpPr/>
          <p:nvPr/>
        </p:nvSpPr>
        <p:spPr>
          <a:xfrm>
            <a:off x="1192" y="1103243"/>
            <a:ext cx="9136856" cy="2651274"/>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8" name="TextBox 7"/>
          <p:cNvSpPr txBox="1"/>
          <p:nvPr/>
        </p:nvSpPr>
        <p:spPr>
          <a:xfrm>
            <a:off x="376892" y="1723445"/>
            <a:ext cx="3118899" cy="969496"/>
          </a:xfrm>
          <a:prstGeom prst="rect">
            <a:avLst/>
          </a:prstGeom>
          <a:noFill/>
        </p:spPr>
        <p:txBody>
          <a:bodyPr wrap="square" rtlCol="0">
            <a:spAutoFit/>
          </a:bodyPr>
          <a:lstStyle/>
          <a:p>
            <a:pPr>
              <a:buClr>
                <a:schemeClr val="accent3"/>
              </a:buClr>
            </a:pPr>
            <a:r>
              <a:rPr lang="en-US" sz="1500" dirty="0"/>
              <a:t>A member can submit an electronic direct claim on the</a:t>
            </a:r>
            <a:r>
              <a:rPr lang="en-US" sz="1350" dirty="0"/>
              <a:t> </a:t>
            </a:r>
            <a:r>
              <a:rPr lang="en-US" sz="1500" dirty="0"/>
              <a:t>Forms page via </a:t>
            </a:r>
          </a:p>
          <a:p>
            <a:pPr>
              <a:buClr>
                <a:schemeClr val="accent3"/>
              </a:buClr>
            </a:pPr>
            <a:endParaRPr lang="en-US" sz="1350" dirty="0"/>
          </a:p>
          <a:p>
            <a:pPr marL="257175" indent="-257175">
              <a:buClr>
                <a:schemeClr val="accent3"/>
              </a:buClr>
              <a:buFont typeface="Arial" panose="020B0604020202020204" pitchFamily="34" charset="0"/>
              <a:buChar char="•"/>
            </a:pPr>
            <a:r>
              <a:rPr lang="en-US" sz="1350" dirty="0"/>
              <a:t>Submit a Claim Online button</a:t>
            </a:r>
          </a:p>
        </p:txBody>
      </p:sp>
      <p:pic>
        <p:nvPicPr>
          <p:cNvPr id="3" name="Picture 2"/>
          <p:cNvPicPr>
            <a:picLocks noChangeAspect="1"/>
          </p:cNvPicPr>
          <p:nvPr/>
        </p:nvPicPr>
        <p:blipFill>
          <a:blip r:embed="rId3"/>
          <a:stretch>
            <a:fillRect/>
          </a:stretch>
        </p:blipFill>
        <p:spPr>
          <a:xfrm>
            <a:off x="4026914" y="745982"/>
            <a:ext cx="3333210" cy="3660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91429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021" y="168735"/>
            <a:ext cx="8227457" cy="342900"/>
          </a:xfrm>
        </p:spPr>
        <p:txBody>
          <a:bodyPr/>
          <a:lstStyle/>
          <a:p>
            <a:r>
              <a:rPr lang="en-US" dirty="0" smtClean="0"/>
              <a:t>Informational Claim Page</a:t>
            </a:r>
            <a:endParaRPr lang="en-US" dirty="0"/>
          </a:p>
        </p:txBody>
      </p:sp>
      <p:sp>
        <p:nvSpPr>
          <p:cNvPr id="22" name="Rectangle 21"/>
          <p:cNvSpPr/>
          <p:nvPr/>
        </p:nvSpPr>
        <p:spPr>
          <a:xfrm>
            <a:off x="1192" y="1180901"/>
            <a:ext cx="9136856" cy="2993534"/>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4" name="TextBox 13"/>
          <p:cNvSpPr txBox="1"/>
          <p:nvPr/>
        </p:nvSpPr>
        <p:spPr>
          <a:xfrm>
            <a:off x="298410" y="1231153"/>
            <a:ext cx="4169133" cy="2915670"/>
          </a:xfrm>
          <a:prstGeom prst="rect">
            <a:avLst/>
          </a:prstGeom>
          <a:noFill/>
        </p:spPr>
        <p:txBody>
          <a:bodyPr wrap="square" rtlCol="0">
            <a:spAutoFit/>
          </a:bodyPr>
          <a:lstStyle/>
          <a:p>
            <a:pPr>
              <a:lnSpc>
                <a:spcPct val="95000"/>
              </a:lnSpc>
              <a:spcBef>
                <a:spcPts val="525"/>
              </a:spcBef>
              <a:spcAft>
                <a:spcPts val="300"/>
              </a:spcAft>
            </a:pPr>
            <a:r>
              <a:rPr lang="en-US" sz="1500" dirty="0"/>
              <a:t>Members can submit an electronic direct claim if:</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It is a single-ingredient drug</a:t>
            </a:r>
          </a:p>
          <a:p>
            <a:pPr marL="714238" lvl="1" indent="-257175">
              <a:lnSpc>
                <a:spcPct val="95000"/>
              </a:lnSpc>
              <a:spcBef>
                <a:spcPts val="525"/>
              </a:spcBef>
              <a:spcAft>
                <a:spcPts val="300"/>
              </a:spcAft>
              <a:buClr>
                <a:schemeClr val="accent3"/>
              </a:buClr>
              <a:buFont typeface="Arial" panose="020B0604020202020204" pitchFamily="34" charset="0"/>
              <a:buChar char="•"/>
            </a:pPr>
            <a:r>
              <a:rPr lang="en-US" sz="1200" dirty="0"/>
              <a:t>COVID-19 OTC Test Kits should be submitted under single-ingredient drug </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It is a compound drug </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It was purchased in the </a:t>
            </a:r>
            <a:r>
              <a:rPr lang="en-US" sz="1500" dirty="0" smtClean="0"/>
              <a:t>U.S. </a:t>
            </a:r>
            <a:r>
              <a:rPr lang="en-US" sz="1500" dirty="0"/>
              <a:t>or </a:t>
            </a:r>
            <a:r>
              <a:rPr lang="en-US" sz="1500" dirty="0" smtClean="0"/>
              <a:t>is </a:t>
            </a:r>
            <a:r>
              <a:rPr lang="en-US" sz="1500" dirty="0"/>
              <a:t>foreign-bought medicine</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It is allergy serum </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Coordination of benefits (COB)</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They are registered on express-scripts.com</a:t>
            </a:r>
          </a:p>
        </p:txBody>
      </p:sp>
      <p:sp>
        <p:nvSpPr>
          <p:cNvPr id="8" name="TextBox 7"/>
          <p:cNvSpPr txBox="1"/>
          <p:nvPr/>
        </p:nvSpPr>
        <p:spPr>
          <a:xfrm>
            <a:off x="761269" y="788485"/>
            <a:ext cx="2600696" cy="415498"/>
          </a:xfrm>
          <a:prstGeom prst="rect">
            <a:avLst/>
          </a:prstGeom>
          <a:noFill/>
        </p:spPr>
        <p:txBody>
          <a:bodyPr wrap="square" rtlCol="0">
            <a:spAutoFit/>
          </a:bodyPr>
          <a:lstStyle/>
          <a:p>
            <a:r>
              <a:rPr lang="en-US" sz="2100" dirty="0">
                <a:solidFill>
                  <a:schemeClr val="accent3"/>
                </a:solidFill>
              </a:rPr>
              <a:t>Requirements</a:t>
            </a:r>
          </a:p>
        </p:txBody>
      </p:sp>
      <p:pic>
        <p:nvPicPr>
          <p:cNvPr id="7" name="Picture 6"/>
          <p:cNvPicPr>
            <a:picLocks noChangeAspect="1"/>
          </p:cNvPicPr>
          <p:nvPr/>
        </p:nvPicPr>
        <p:blipFill>
          <a:blip r:embed="rId3"/>
          <a:stretch>
            <a:fillRect/>
          </a:stretch>
        </p:blipFill>
        <p:spPr>
          <a:xfrm>
            <a:off x="5316638" y="12569"/>
            <a:ext cx="3613336" cy="5118363"/>
          </a:xfrm>
          <a:prstGeom prst="rect">
            <a:avLst/>
          </a:prstGeom>
        </p:spPr>
      </p:pic>
    </p:spTree>
    <p:extLst>
      <p:ext uri="{BB962C8B-B14F-4D97-AF65-F5344CB8AC3E}">
        <p14:creationId xmlns:p14="http://schemas.microsoft.com/office/powerpoint/2010/main" val="12307666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021" y="168735"/>
            <a:ext cx="8227457" cy="342900"/>
          </a:xfrm>
        </p:spPr>
        <p:txBody>
          <a:bodyPr/>
          <a:lstStyle/>
          <a:p>
            <a:r>
              <a:rPr lang="en-US" dirty="0"/>
              <a:t>Starting a Direct Claim – Select Your Claim</a:t>
            </a:r>
          </a:p>
        </p:txBody>
      </p:sp>
      <p:sp>
        <p:nvSpPr>
          <p:cNvPr id="22" name="Rectangle 21"/>
          <p:cNvSpPr/>
          <p:nvPr/>
        </p:nvSpPr>
        <p:spPr>
          <a:xfrm>
            <a:off x="1192" y="1636396"/>
            <a:ext cx="9136856" cy="2549966"/>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4" name="TextBox 13"/>
          <p:cNvSpPr txBox="1"/>
          <p:nvPr/>
        </p:nvSpPr>
        <p:spPr>
          <a:xfrm>
            <a:off x="898082" y="1941957"/>
            <a:ext cx="2641822" cy="1599156"/>
          </a:xfrm>
          <a:prstGeom prst="rect">
            <a:avLst/>
          </a:prstGeom>
          <a:noFill/>
        </p:spPr>
        <p:txBody>
          <a:bodyPr wrap="square" rtlCol="0">
            <a:spAutoFit/>
          </a:bodyPr>
          <a:lstStyle/>
          <a:p>
            <a:pPr>
              <a:lnSpc>
                <a:spcPct val="95000"/>
              </a:lnSpc>
              <a:spcBef>
                <a:spcPts val="525"/>
              </a:spcBef>
              <a:spcAft>
                <a:spcPts val="300"/>
              </a:spcAft>
            </a:pPr>
            <a:r>
              <a:rPr lang="en-US" sz="1500" dirty="0"/>
              <a:t>Select claim type:</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Single-ingredient medicine </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Compound drug </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Foreign-bought medicine</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Allergy Serum</a:t>
            </a:r>
          </a:p>
        </p:txBody>
      </p:sp>
      <p:pic>
        <p:nvPicPr>
          <p:cNvPr id="1026"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887" r="5017" b="5967"/>
          <a:stretch/>
        </p:blipFill>
        <p:spPr bwMode="auto">
          <a:xfrm>
            <a:off x="3821449" y="656708"/>
            <a:ext cx="5139104" cy="399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240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387021" y="168735"/>
            <a:ext cx="8227457" cy="342900"/>
          </a:xfrm>
        </p:spPr>
        <p:txBody>
          <a:bodyPr/>
          <a:lstStyle/>
          <a:p>
            <a:r>
              <a:rPr lang="en-US" dirty="0" smtClean="0"/>
              <a:t>Starting a Direct Claim</a:t>
            </a:r>
            <a:endParaRPr lang="en-US" dirty="0"/>
          </a:p>
        </p:txBody>
      </p:sp>
      <p:sp>
        <p:nvSpPr>
          <p:cNvPr id="21" name="Rectangle 20"/>
          <p:cNvSpPr/>
          <p:nvPr/>
        </p:nvSpPr>
        <p:spPr>
          <a:xfrm>
            <a:off x="5953" y="1273026"/>
            <a:ext cx="9136856" cy="2494421"/>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7" name="TextBox 16"/>
          <p:cNvSpPr txBox="1"/>
          <p:nvPr/>
        </p:nvSpPr>
        <p:spPr>
          <a:xfrm>
            <a:off x="6663249" y="1505091"/>
            <a:ext cx="2479561" cy="2073773"/>
          </a:xfrm>
          <a:prstGeom prst="rect">
            <a:avLst/>
          </a:prstGeom>
          <a:noFill/>
        </p:spPr>
        <p:txBody>
          <a:bodyPr wrap="square" rtlCol="0">
            <a:spAutoFit/>
          </a:bodyPr>
          <a:lstStyle/>
          <a:p>
            <a:pPr marL="257175" indent="-257175">
              <a:lnSpc>
                <a:spcPct val="95000"/>
              </a:lnSpc>
              <a:spcBef>
                <a:spcPts val="525"/>
              </a:spcBef>
              <a:spcAft>
                <a:spcPts val="300"/>
              </a:spcAft>
              <a:buClr>
                <a:schemeClr val="accent3"/>
              </a:buClr>
              <a:buFont typeface="Arial" panose="020B0604020202020204" pitchFamily="34" charset="0"/>
              <a:buChar char="•"/>
            </a:pPr>
            <a:r>
              <a:rPr lang="en-US" sz="1350" dirty="0"/>
              <a:t>Member’s eligibility address is the default address.</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350" dirty="0"/>
              <a:t>The address can be changed but will only be used for reimbursement.</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350" dirty="0"/>
              <a:t>The member can’t submit the claim under any other benefit except the one they are logged in under.</a:t>
            </a:r>
          </a:p>
        </p:txBody>
      </p:sp>
      <p:sp>
        <p:nvSpPr>
          <p:cNvPr id="12" name="TextBox 11"/>
          <p:cNvSpPr txBox="1"/>
          <p:nvPr/>
        </p:nvSpPr>
        <p:spPr>
          <a:xfrm>
            <a:off x="6743405" y="652064"/>
            <a:ext cx="2253343" cy="738664"/>
          </a:xfrm>
          <a:prstGeom prst="rect">
            <a:avLst/>
          </a:prstGeom>
          <a:noFill/>
        </p:spPr>
        <p:txBody>
          <a:bodyPr wrap="square" rtlCol="0">
            <a:spAutoFit/>
          </a:bodyPr>
          <a:lstStyle/>
          <a:p>
            <a:r>
              <a:rPr lang="en-US" sz="2100" dirty="0">
                <a:solidFill>
                  <a:schemeClr val="accent3"/>
                </a:solidFill>
              </a:rPr>
              <a:t>Getting Started (regular claim)</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793" y="1111288"/>
            <a:ext cx="2909240" cy="3493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a:blip r:embed="rId4"/>
          <a:stretch>
            <a:fillRect/>
          </a:stretch>
        </p:blipFill>
        <p:spPr>
          <a:xfrm>
            <a:off x="194065" y="581230"/>
            <a:ext cx="3448796" cy="3391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75487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Prescription Information</a:t>
            </a:r>
            <a:endParaRPr lang="en-US" dirty="0"/>
          </a:p>
        </p:txBody>
      </p:sp>
      <p:sp>
        <p:nvSpPr>
          <p:cNvPr id="17" name="Rectangle 16"/>
          <p:cNvSpPr/>
          <p:nvPr/>
        </p:nvSpPr>
        <p:spPr>
          <a:xfrm>
            <a:off x="5953" y="1044479"/>
            <a:ext cx="9136856" cy="3628189"/>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9" name="TextBox 18"/>
          <p:cNvSpPr txBox="1"/>
          <p:nvPr/>
        </p:nvSpPr>
        <p:spPr>
          <a:xfrm>
            <a:off x="168245" y="1436894"/>
            <a:ext cx="5108331" cy="3120085"/>
          </a:xfrm>
          <a:prstGeom prst="rect">
            <a:avLst/>
          </a:prstGeom>
          <a:noFill/>
        </p:spPr>
        <p:txBody>
          <a:bodyPr wrap="square" rtlCol="0">
            <a:spAutoFit/>
          </a:bodyPr>
          <a:lstStyle/>
          <a:p>
            <a:pPr marL="257175" indent="-257175">
              <a:lnSpc>
                <a:spcPct val="95000"/>
              </a:lnSpc>
              <a:spcBef>
                <a:spcPts val="525"/>
              </a:spcBef>
              <a:spcAft>
                <a:spcPts val="300"/>
              </a:spcAft>
              <a:buClr>
                <a:schemeClr val="accent3"/>
              </a:buClr>
              <a:buFont typeface="Arial" panose="020B0604020202020204" pitchFamily="34" charset="0"/>
              <a:buChar char="•"/>
            </a:pPr>
            <a:r>
              <a:rPr lang="en-US" sz="1350" dirty="0"/>
              <a:t>Pharmacy receipts are the recommended receipt which includes </a:t>
            </a:r>
            <a:r>
              <a:rPr lang="en-US" sz="1350" dirty="0" smtClean="0"/>
              <a:t>detailed </a:t>
            </a:r>
            <a:r>
              <a:rPr lang="en-US" sz="1350" dirty="0"/>
              <a:t>information about your prescription and payment (provided at pharmacy counter, after submission through benefit)</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350" dirty="0"/>
              <a:t>If pharmacy receipt is not provided, a standard cashier receipt with COVID-19 OTC Test Kit UPC can be used</a:t>
            </a:r>
          </a:p>
          <a:p>
            <a:pPr marL="714238" lvl="1" indent="-257175">
              <a:lnSpc>
                <a:spcPct val="95000"/>
              </a:lnSpc>
              <a:spcBef>
                <a:spcPts val="525"/>
              </a:spcBef>
              <a:spcAft>
                <a:spcPts val="300"/>
              </a:spcAft>
              <a:buClr>
                <a:schemeClr val="accent3"/>
              </a:buClr>
              <a:buFont typeface="Arial" panose="020B0604020202020204" pitchFamily="34" charset="0"/>
              <a:buChar char="•"/>
            </a:pPr>
            <a:r>
              <a:rPr lang="en-US" sz="1200" dirty="0"/>
              <a:t>NDC – please see next slide for NDCs associated with approved COVID-19 OTC Test Kits</a:t>
            </a:r>
          </a:p>
          <a:p>
            <a:pPr marL="714238" lvl="1" indent="-257175">
              <a:lnSpc>
                <a:spcPct val="95000"/>
              </a:lnSpc>
              <a:spcBef>
                <a:spcPts val="525"/>
              </a:spcBef>
              <a:spcAft>
                <a:spcPts val="300"/>
              </a:spcAft>
              <a:buClr>
                <a:schemeClr val="accent3"/>
              </a:buClr>
              <a:buFont typeface="Arial" panose="020B0604020202020204" pitchFamily="34" charset="0"/>
              <a:buChar char="•"/>
            </a:pPr>
            <a:r>
              <a:rPr lang="en-US" sz="1200" dirty="0"/>
              <a:t>Rx or Prescription number – member may enter a default Rx number </a:t>
            </a:r>
            <a:r>
              <a:rPr lang="en-US" sz="1200" dirty="0" smtClean="0"/>
              <a:t>‘1234567’</a:t>
            </a:r>
            <a:endParaRPr lang="en-US" sz="1200" dirty="0"/>
          </a:p>
          <a:p>
            <a:pPr marL="714238" lvl="1" indent="-257175">
              <a:lnSpc>
                <a:spcPct val="95000"/>
              </a:lnSpc>
              <a:spcBef>
                <a:spcPts val="525"/>
              </a:spcBef>
              <a:spcAft>
                <a:spcPts val="300"/>
              </a:spcAft>
              <a:buClr>
                <a:schemeClr val="accent3"/>
              </a:buClr>
              <a:buFont typeface="Arial" panose="020B0604020202020204" pitchFamily="34" charset="0"/>
              <a:buChar char="•"/>
            </a:pPr>
            <a:r>
              <a:rPr lang="en-US" sz="1200" dirty="0" smtClean="0"/>
              <a:t>Quantity = 1 ; </a:t>
            </a:r>
            <a:r>
              <a:rPr lang="en-US" sz="1200" dirty="0"/>
              <a:t>Days Supply </a:t>
            </a:r>
            <a:r>
              <a:rPr lang="en-US" sz="1200" dirty="0" smtClean="0"/>
              <a:t>= 30</a:t>
            </a:r>
            <a:endParaRPr lang="en-US" sz="1200" dirty="0"/>
          </a:p>
          <a:p>
            <a:pPr marL="714238" lvl="1" indent="-257175">
              <a:lnSpc>
                <a:spcPct val="95000"/>
              </a:lnSpc>
              <a:spcBef>
                <a:spcPts val="525"/>
              </a:spcBef>
              <a:spcAft>
                <a:spcPts val="300"/>
              </a:spcAft>
              <a:buClr>
                <a:schemeClr val="accent3"/>
              </a:buClr>
              <a:buFont typeface="Arial" panose="020B0604020202020204" pitchFamily="34" charset="0"/>
              <a:buChar char="•"/>
            </a:pPr>
            <a:r>
              <a:rPr lang="en-US" sz="1200" dirty="0"/>
              <a:t>Date – purchase date of COVID-19 OTC Test Kits</a:t>
            </a:r>
          </a:p>
          <a:p>
            <a:pPr marL="714238" lvl="1" indent="-257175">
              <a:lnSpc>
                <a:spcPct val="95000"/>
              </a:lnSpc>
              <a:spcBef>
                <a:spcPts val="525"/>
              </a:spcBef>
              <a:spcAft>
                <a:spcPts val="300"/>
              </a:spcAft>
              <a:buClr>
                <a:schemeClr val="accent3"/>
              </a:buClr>
              <a:buFont typeface="Arial" panose="020B0604020202020204" pitchFamily="34" charset="0"/>
              <a:buChar char="•"/>
            </a:pPr>
            <a:r>
              <a:rPr lang="en-US" sz="1200" dirty="0"/>
              <a:t>Cost – include cost of kits as shown on receipt</a:t>
            </a:r>
          </a:p>
        </p:txBody>
      </p:sp>
      <p:sp>
        <p:nvSpPr>
          <p:cNvPr id="10" name="TextBox 9"/>
          <p:cNvSpPr txBox="1"/>
          <p:nvPr/>
        </p:nvSpPr>
        <p:spPr>
          <a:xfrm>
            <a:off x="102303" y="1044479"/>
            <a:ext cx="5458695" cy="415498"/>
          </a:xfrm>
          <a:prstGeom prst="rect">
            <a:avLst/>
          </a:prstGeom>
          <a:noFill/>
        </p:spPr>
        <p:txBody>
          <a:bodyPr wrap="square" rtlCol="0">
            <a:spAutoFit/>
          </a:bodyPr>
          <a:lstStyle/>
          <a:p>
            <a:r>
              <a:rPr lang="en-US" sz="2100" dirty="0">
                <a:solidFill>
                  <a:schemeClr val="accent3"/>
                </a:solidFill>
              </a:rPr>
              <a:t>Completing each step – COVID-19 OTC Test Kit</a:t>
            </a:r>
          </a:p>
        </p:txBody>
      </p:sp>
      <p:pic>
        <p:nvPicPr>
          <p:cNvPr id="2" name="Picture 1"/>
          <p:cNvPicPr>
            <a:picLocks noChangeAspect="1"/>
          </p:cNvPicPr>
          <p:nvPr/>
        </p:nvPicPr>
        <p:blipFill>
          <a:blip r:embed="rId3"/>
          <a:stretch>
            <a:fillRect/>
          </a:stretch>
        </p:blipFill>
        <p:spPr>
          <a:xfrm>
            <a:off x="5849108" y="117090"/>
            <a:ext cx="3005592" cy="4612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08005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COVID-19 OTC Test Kit NDC</a:t>
            </a:r>
            <a:endParaRPr lang="en-US" dirty="0"/>
          </a:p>
        </p:txBody>
      </p:sp>
      <p:sp>
        <p:nvSpPr>
          <p:cNvPr id="3" name="TextBox 2"/>
          <p:cNvSpPr txBox="1"/>
          <p:nvPr/>
        </p:nvSpPr>
        <p:spPr>
          <a:xfrm>
            <a:off x="698194" y="865023"/>
            <a:ext cx="7746023" cy="507831"/>
          </a:xfrm>
          <a:prstGeom prst="rect">
            <a:avLst/>
          </a:prstGeom>
          <a:noFill/>
        </p:spPr>
        <p:txBody>
          <a:bodyPr wrap="square" rtlCol="0">
            <a:spAutoFit/>
          </a:bodyPr>
          <a:lstStyle/>
          <a:p>
            <a:r>
              <a:rPr lang="en-US" sz="1350" dirty="0">
                <a:solidFill>
                  <a:schemeClr val="accent3"/>
                </a:solidFill>
              </a:rPr>
              <a:t>Find the name of your purchased COVID-19 OTC Test Kits from the list. Input the associated NDC into Step 2 of the online submission </a:t>
            </a:r>
            <a:r>
              <a:rPr lang="en-US" sz="1350" dirty="0" smtClean="0">
                <a:solidFill>
                  <a:schemeClr val="accent3"/>
                </a:solidFill>
              </a:rPr>
              <a:t>form.</a:t>
            </a:r>
            <a:endParaRPr lang="en-US" sz="1350" dirty="0">
              <a:solidFill>
                <a:schemeClr val="accent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57525488"/>
              </p:ext>
            </p:extLst>
          </p:nvPr>
        </p:nvGraphicFramePr>
        <p:xfrm>
          <a:off x="827265" y="1372854"/>
          <a:ext cx="7372351" cy="3341370"/>
        </p:xfrm>
        <a:graphic>
          <a:graphicData uri="http://schemas.openxmlformats.org/drawingml/2006/table">
            <a:tbl>
              <a:tblPr firstRow="1" bandRow="1">
                <a:tableStyleId>{D27102A9-8310-4765-A935-A1911B00CA55}</a:tableStyleId>
              </a:tblPr>
              <a:tblGrid>
                <a:gridCol w="3134546">
                  <a:extLst>
                    <a:ext uri="{9D8B030D-6E8A-4147-A177-3AD203B41FA5}">
                      <a16:colId xmlns:a16="http://schemas.microsoft.com/office/drawing/2014/main" val="4064112981"/>
                    </a:ext>
                  </a:extLst>
                </a:gridCol>
                <a:gridCol w="1558169">
                  <a:extLst>
                    <a:ext uri="{9D8B030D-6E8A-4147-A177-3AD203B41FA5}">
                      <a16:colId xmlns:a16="http://schemas.microsoft.com/office/drawing/2014/main" val="1396742167"/>
                    </a:ext>
                  </a:extLst>
                </a:gridCol>
                <a:gridCol w="1260362">
                  <a:extLst>
                    <a:ext uri="{9D8B030D-6E8A-4147-A177-3AD203B41FA5}">
                      <a16:colId xmlns:a16="http://schemas.microsoft.com/office/drawing/2014/main" val="1284294460"/>
                    </a:ext>
                  </a:extLst>
                </a:gridCol>
                <a:gridCol w="1419274">
                  <a:extLst>
                    <a:ext uri="{9D8B030D-6E8A-4147-A177-3AD203B41FA5}">
                      <a16:colId xmlns:a16="http://schemas.microsoft.com/office/drawing/2014/main" val="3380937760"/>
                    </a:ext>
                  </a:extLst>
                </a:gridCol>
              </a:tblGrid>
              <a:tr h="278130">
                <a:tc>
                  <a:txBody>
                    <a:bodyPr/>
                    <a:lstStyle/>
                    <a:p>
                      <a:r>
                        <a:rPr lang="en-US" sz="1400" dirty="0" smtClean="0"/>
                        <a:t>Test Kit Name</a:t>
                      </a:r>
                      <a:endParaRPr lang="en-US" sz="1400" dirty="0"/>
                    </a:p>
                  </a:txBody>
                  <a:tcPr marL="68580" marR="68580" marT="34290" marB="34290"/>
                </a:tc>
                <a:tc>
                  <a:txBody>
                    <a:bodyPr/>
                    <a:lstStyle/>
                    <a:p>
                      <a:r>
                        <a:rPr lang="en-US" sz="1400" dirty="0" smtClean="0"/>
                        <a:t>Manufacturer</a:t>
                      </a:r>
                      <a:endParaRPr lang="en-US" sz="1400" dirty="0"/>
                    </a:p>
                  </a:txBody>
                  <a:tcPr marL="68580" marR="68580" marT="34290" marB="34290"/>
                </a:tc>
                <a:tc>
                  <a:txBody>
                    <a:bodyPr/>
                    <a:lstStyle/>
                    <a:p>
                      <a:r>
                        <a:rPr lang="en-US" sz="1400" dirty="0" smtClean="0"/>
                        <a:t>NDC</a:t>
                      </a:r>
                      <a:endParaRPr lang="en-US" sz="1400" dirty="0"/>
                    </a:p>
                  </a:txBody>
                  <a:tcPr marL="68580" marR="68580" marT="34290" marB="34290"/>
                </a:tc>
                <a:tc>
                  <a:txBody>
                    <a:bodyPr/>
                    <a:lstStyle/>
                    <a:p>
                      <a:r>
                        <a:rPr lang="en-US" sz="1400" dirty="0" smtClean="0"/>
                        <a:t># Test</a:t>
                      </a:r>
                      <a:r>
                        <a:rPr lang="en-US" sz="1400" baseline="0" dirty="0" smtClean="0"/>
                        <a:t> per Kit</a:t>
                      </a:r>
                      <a:endParaRPr lang="en-US" sz="1400" dirty="0"/>
                    </a:p>
                  </a:txBody>
                  <a:tcPr marL="68580" marR="68580" marT="34290" marB="34290"/>
                </a:tc>
                <a:extLst>
                  <a:ext uri="{0D108BD9-81ED-4DB2-BD59-A6C34878D82A}">
                    <a16:rowId xmlns:a16="http://schemas.microsoft.com/office/drawing/2014/main" val="2267986036"/>
                  </a:ext>
                </a:extLst>
              </a:tr>
              <a:tr h="278130">
                <a:tc>
                  <a:txBody>
                    <a:bodyPr/>
                    <a:lstStyle/>
                    <a:p>
                      <a:pPr marL="0" marR="0" lvl="0" indent="0" algn="l" defTabSz="1218743" rtl="0" eaLnBrk="1" fontAlgn="auto" latinLnBrk="0" hangingPunct="1">
                        <a:lnSpc>
                          <a:spcPct val="100000"/>
                        </a:lnSpc>
                        <a:spcBef>
                          <a:spcPts val="0"/>
                        </a:spcBef>
                        <a:spcAft>
                          <a:spcPts val="0"/>
                        </a:spcAft>
                        <a:buClrTx/>
                        <a:buSzTx/>
                        <a:buFontTx/>
                        <a:buNone/>
                        <a:tabLst/>
                        <a:defRPr/>
                      </a:pPr>
                      <a:r>
                        <a:rPr lang="en-US" sz="1100" dirty="0" smtClean="0"/>
                        <a:t>BD </a:t>
                      </a:r>
                      <a:r>
                        <a:rPr lang="en-US" sz="1100" dirty="0" err="1" smtClean="0"/>
                        <a:t>Veritor</a:t>
                      </a:r>
                      <a:r>
                        <a:rPr lang="en-US" sz="1100" dirty="0" smtClean="0"/>
                        <a:t> At-Home COVID-19 Test</a:t>
                      </a:r>
                    </a:p>
                  </a:txBody>
                  <a:tcPr marL="68580" marR="68580" marT="34290" marB="34290"/>
                </a:tc>
                <a:tc>
                  <a:txBody>
                    <a:bodyPr/>
                    <a:lstStyle/>
                    <a:p>
                      <a:r>
                        <a:rPr lang="en-US" sz="1100" dirty="0" smtClean="0"/>
                        <a:t>Becton Dickinson</a:t>
                      </a:r>
                      <a:endParaRPr lang="en-US" sz="1100" dirty="0"/>
                    </a:p>
                  </a:txBody>
                  <a:tcPr marL="68580" marR="68580" marT="34290" marB="34290"/>
                </a:tc>
                <a:tc>
                  <a:txBody>
                    <a:bodyPr/>
                    <a:lstStyle/>
                    <a:p>
                      <a:r>
                        <a:rPr lang="en-US" sz="1100" dirty="0" smtClean="0"/>
                        <a:t>08290256088</a:t>
                      </a:r>
                      <a:endParaRPr lang="en-US" sz="1100" dirty="0"/>
                    </a:p>
                  </a:txBody>
                  <a:tcPr marL="68580" marR="68580" marT="34290" marB="34290"/>
                </a:tc>
                <a:tc>
                  <a:txBody>
                    <a:bodyPr/>
                    <a:lstStyle/>
                    <a:p>
                      <a:pPr algn="ctr"/>
                      <a:r>
                        <a:rPr lang="en-US" sz="1100" dirty="0" smtClean="0"/>
                        <a:t>1</a:t>
                      </a:r>
                      <a:endParaRPr lang="en-US" sz="1100" dirty="0"/>
                    </a:p>
                  </a:txBody>
                  <a:tcPr marL="68580" marR="68580" marT="34290" marB="34290"/>
                </a:tc>
                <a:extLst>
                  <a:ext uri="{0D108BD9-81ED-4DB2-BD59-A6C34878D82A}">
                    <a16:rowId xmlns:a16="http://schemas.microsoft.com/office/drawing/2014/main" val="1259693599"/>
                  </a:ext>
                </a:extLst>
              </a:tr>
              <a:tr h="278130">
                <a:tc>
                  <a:txBody>
                    <a:bodyPr/>
                    <a:lstStyle/>
                    <a:p>
                      <a:r>
                        <a:rPr lang="en-US" sz="1100" dirty="0" smtClean="0"/>
                        <a:t>BinaxNOW COVID-19 Ag Card Home Test </a:t>
                      </a:r>
                      <a:endParaRPr lang="en-US" sz="1100" dirty="0"/>
                    </a:p>
                  </a:txBody>
                  <a:tcPr marL="68580" marR="68580" marT="34290" marB="34290"/>
                </a:tc>
                <a:tc>
                  <a:txBody>
                    <a:bodyPr/>
                    <a:lstStyle/>
                    <a:p>
                      <a:r>
                        <a:rPr lang="en-US" sz="1100" dirty="0" smtClean="0"/>
                        <a:t>Abbott</a:t>
                      </a:r>
                      <a:endParaRPr lang="en-US" sz="1100" dirty="0"/>
                    </a:p>
                  </a:txBody>
                  <a:tcPr marL="68580" marR="68580" marT="34290" marB="34290"/>
                </a:tc>
                <a:tc>
                  <a:txBody>
                    <a:bodyPr/>
                    <a:lstStyle/>
                    <a:p>
                      <a:r>
                        <a:rPr lang="en-US" sz="1100" dirty="0" smtClean="0"/>
                        <a:t>11877001140</a:t>
                      </a:r>
                      <a:endParaRPr lang="en-US" sz="1100" dirty="0"/>
                    </a:p>
                  </a:txBody>
                  <a:tcPr marL="68580" marR="68580" marT="34290" marB="34290"/>
                </a:tc>
                <a:tc>
                  <a:txBody>
                    <a:bodyPr/>
                    <a:lstStyle/>
                    <a:p>
                      <a:pPr algn="ctr"/>
                      <a:r>
                        <a:rPr lang="en-US" sz="1100" dirty="0" smtClean="0"/>
                        <a:t>2</a:t>
                      </a:r>
                      <a:endParaRPr lang="en-US" sz="1100" dirty="0"/>
                    </a:p>
                  </a:txBody>
                  <a:tcPr marL="68580" marR="68580" marT="34290" marB="34290"/>
                </a:tc>
                <a:extLst>
                  <a:ext uri="{0D108BD9-81ED-4DB2-BD59-A6C34878D82A}">
                    <a16:rowId xmlns:a16="http://schemas.microsoft.com/office/drawing/2014/main" val="709934456"/>
                  </a:ext>
                </a:extLst>
              </a:tr>
              <a:tr h="278130">
                <a:tc>
                  <a:txBody>
                    <a:bodyPr/>
                    <a:lstStyle/>
                    <a:p>
                      <a:r>
                        <a:rPr lang="en-US" sz="1100" dirty="0" err="1" smtClean="0"/>
                        <a:t>Ellume</a:t>
                      </a:r>
                      <a:r>
                        <a:rPr lang="en-US" sz="1100" dirty="0" smtClean="0"/>
                        <a:t> COVID-19 Home Test </a:t>
                      </a:r>
                      <a:endParaRPr lang="en-US" sz="1100" dirty="0"/>
                    </a:p>
                  </a:txBody>
                  <a:tcPr marL="68580" marR="68580" marT="34290" marB="34290"/>
                </a:tc>
                <a:tc>
                  <a:txBody>
                    <a:bodyPr/>
                    <a:lstStyle/>
                    <a:p>
                      <a:r>
                        <a:rPr lang="en-US" sz="1100" dirty="0" err="1" smtClean="0"/>
                        <a:t>Ellume</a:t>
                      </a:r>
                      <a:endParaRPr lang="en-US" sz="1100" dirty="0"/>
                    </a:p>
                  </a:txBody>
                  <a:tcPr marL="68580" marR="68580" marT="34290" marB="34290"/>
                </a:tc>
                <a:tc>
                  <a:txBody>
                    <a:bodyPr/>
                    <a:lstStyle/>
                    <a:p>
                      <a:r>
                        <a:rPr lang="en-US" sz="1100" dirty="0" smtClean="0"/>
                        <a:t>56964000000</a:t>
                      </a:r>
                      <a:endParaRPr lang="en-US" sz="1100" dirty="0"/>
                    </a:p>
                  </a:txBody>
                  <a:tcPr marL="68580" marR="68580" marT="34290" marB="34290"/>
                </a:tc>
                <a:tc>
                  <a:txBody>
                    <a:bodyPr/>
                    <a:lstStyle/>
                    <a:p>
                      <a:pPr algn="ctr"/>
                      <a:r>
                        <a:rPr lang="en-US" sz="1100" dirty="0" smtClean="0"/>
                        <a:t>1</a:t>
                      </a:r>
                      <a:endParaRPr lang="en-US" sz="1100" dirty="0"/>
                    </a:p>
                  </a:txBody>
                  <a:tcPr marL="68580" marR="68580" marT="34290" marB="34290"/>
                </a:tc>
                <a:extLst>
                  <a:ext uri="{0D108BD9-81ED-4DB2-BD59-A6C34878D82A}">
                    <a16:rowId xmlns:a16="http://schemas.microsoft.com/office/drawing/2014/main" val="2942865342"/>
                  </a:ext>
                </a:extLst>
              </a:tr>
              <a:tr h="278130">
                <a:tc>
                  <a:txBody>
                    <a:bodyPr/>
                    <a:lstStyle/>
                    <a:p>
                      <a:r>
                        <a:rPr lang="en-US" sz="1100" dirty="0" err="1" smtClean="0"/>
                        <a:t>Flowflex</a:t>
                      </a:r>
                      <a:r>
                        <a:rPr lang="en-US" sz="1100" dirty="0" smtClean="0"/>
                        <a:t> COVID-19 Antigen</a:t>
                      </a:r>
                      <a:r>
                        <a:rPr lang="en-US" sz="1100" baseline="0" dirty="0" smtClean="0"/>
                        <a:t> Home Test</a:t>
                      </a:r>
                      <a:endParaRPr lang="en-US" sz="1100" dirty="0"/>
                    </a:p>
                  </a:txBody>
                  <a:tcPr marL="68580" marR="68580" marT="34290" marB="34290"/>
                </a:tc>
                <a:tc>
                  <a:txBody>
                    <a:bodyPr/>
                    <a:lstStyle/>
                    <a:p>
                      <a:r>
                        <a:rPr lang="en-US" sz="1100" dirty="0" smtClean="0"/>
                        <a:t>ACON</a:t>
                      </a:r>
                      <a:endParaRPr lang="en-US" sz="1100" dirty="0"/>
                    </a:p>
                  </a:txBody>
                  <a:tcPr marL="68580" marR="68580" marT="34290" marB="34290"/>
                </a:tc>
                <a:tc>
                  <a:txBody>
                    <a:bodyPr/>
                    <a:lstStyle/>
                    <a:p>
                      <a:r>
                        <a:rPr lang="en-US" sz="1100" dirty="0" smtClean="0"/>
                        <a:t>82607066026</a:t>
                      </a:r>
                      <a:endParaRPr lang="en-US" sz="1100" dirty="0"/>
                    </a:p>
                  </a:txBody>
                  <a:tcPr marL="68580" marR="68580" marT="34290" marB="34290"/>
                </a:tc>
                <a:tc>
                  <a:txBody>
                    <a:bodyPr/>
                    <a:lstStyle/>
                    <a:p>
                      <a:pPr algn="ctr"/>
                      <a:r>
                        <a:rPr lang="en-US" sz="1100" dirty="0" smtClean="0"/>
                        <a:t>1</a:t>
                      </a:r>
                      <a:endParaRPr lang="en-US" sz="1100" dirty="0"/>
                    </a:p>
                  </a:txBody>
                  <a:tcPr marL="68580" marR="68580" marT="34290" marB="34290"/>
                </a:tc>
                <a:extLst>
                  <a:ext uri="{0D108BD9-81ED-4DB2-BD59-A6C34878D82A}">
                    <a16:rowId xmlns:a16="http://schemas.microsoft.com/office/drawing/2014/main" val="1383831518"/>
                  </a:ext>
                </a:extLst>
              </a:tr>
              <a:tr h="278130">
                <a:tc>
                  <a:txBody>
                    <a:bodyPr/>
                    <a:lstStyle/>
                    <a:p>
                      <a:r>
                        <a:rPr lang="en-US" sz="1100" dirty="0" err="1" smtClean="0"/>
                        <a:t>Flowflex</a:t>
                      </a:r>
                      <a:r>
                        <a:rPr lang="en-US" sz="1100" dirty="0" smtClean="0"/>
                        <a:t> COVID-19 Antigen</a:t>
                      </a:r>
                      <a:r>
                        <a:rPr lang="en-US" sz="1100" baseline="0" dirty="0" smtClean="0"/>
                        <a:t> Home Test</a:t>
                      </a:r>
                      <a:endParaRPr lang="en-US" sz="1100" dirty="0"/>
                    </a:p>
                  </a:txBody>
                  <a:tcPr marL="68580" marR="68580" marT="34290" marB="34290"/>
                </a:tc>
                <a:tc>
                  <a:txBody>
                    <a:bodyPr/>
                    <a:lstStyle/>
                    <a:p>
                      <a:r>
                        <a:rPr lang="en-US" sz="1100" dirty="0" smtClean="0"/>
                        <a:t>ACON</a:t>
                      </a:r>
                      <a:endParaRPr lang="en-US" sz="1100" dirty="0"/>
                    </a:p>
                  </a:txBody>
                  <a:tcPr marL="68580" marR="68580" marT="34290" marB="34290"/>
                </a:tc>
                <a:tc>
                  <a:txBody>
                    <a:bodyPr/>
                    <a:lstStyle/>
                    <a:p>
                      <a:r>
                        <a:rPr lang="en-US" sz="1100" dirty="0" smtClean="0"/>
                        <a:t>82607066027</a:t>
                      </a:r>
                      <a:endParaRPr lang="en-US" sz="1100" dirty="0"/>
                    </a:p>
                  </a:txBody>
                  <a:tcPr marL="68580" marR="68580" marT="34290" marB="34290"/>
                </a:tc>
                <a:tc>
                  <a:txBody>
                    <a:bodyPr/>
                    <a:lstStyle/>
                    <a:p>
                      <a:pPr algn="ctr"/>
                      <a:r>
                        <a:rPr lang="en-US" sz="1100" dirty="0" smtClean="0"/>
                        <a:t>2</a:t>
                      </a:r>
                      <a:endParaRPr lang="en-US" sz="1100" dirty="0"/>
                    </a:p>
                  </a:txBody>
                  <a:tcPr marL="68580" marR="68580" marT="34290" marB="34290"/>
                </a:tc>
                <a:extLst>
                  <a:ext uri="{0D108BD9-81ED-4DB2-BD59-A6C34878D82A}">
                    <a16:rowId xmlns:a16="http://schemas.microsoft.com/office/drawing/2014/main" val="2046075039"/>
                  </a:ext>
                </a:extLst>
              </a:tr>
              <a:tr h="278130">
                <a:tc>
                  <a:txBody>
                    <a:bodyPr/>
                    <a:lstStyle/>
                    <a:p>
                      <a:r>
                        <a:rPr lang="en-US" sz="1100" dirty="0" err="1" smtClean="0"/>
                        <a:t>Flowflex</a:t>
                      </a:r>
                      <a:r>
                        <a:rPr lang="en-US" sz="1100" dirty="0" smtClean="0"/>
                        <a:t> COVID-19 Antigen</a:t>
                      </a:r>
                      <a:r>
                        <a:rPr lang="en-US" sz="1100" baseline="0" dirty="0" smtClean="0"/>
                        <a:t> Home Test</a:t>
                      </a:r>
                      <a:endParaRPr lang="en-US" sz="1100" dirty="0"/>
                    </a:p>
                  </a:txBody>
                  <a:tcPr marL="68580" marR="68580" marT="34290" marB="34290"/>
                </a:tc>
                <a:tc>
                  <a:txBody>
                    <a:bodyPr/>
                    <a:lstStyle/>
                    <a:p>
                      <a:r>
                        <a:rPr lang="en-US" sz="1100" dirty="0" smtClean="0"/>
                        <a:t>ACON</a:t>
                      </a:r>
                      <a:endParaRPr lang="en-US" sz="1100" dirty="0"/>
                    </a:p>
                  </a:txBody>
                  <a:tcPr marL="68580" marR="68580" marT="34290" marB="34290"/>
                </a:tc>
                <a:tc>
                  <a:txBody>
                    <a:bodyPr/>
                    <a:lstStyle/>
                    <a:p>
                      <a:r>
                        <a:rPr lang="en-US" sz="1100" dirty="0" smtClean="0"/>
                        <a:t>82607066028</a:t>
                      </a:r>
                      <a:endParaRPr lang="en-US" sz="1100" dirty="0"/>
                    </a:p>
                  </a:txBody>
                  <a:tcPr marL="68580" marR="68580" marT="34290" marB="34290"/>
                </a:tc>
                <a:tc>
                  <a:txBody>
                    <a:bodyPr/>
                    <a:lstStyle/>
                    <a:p>
                      <a:pPr algn="ctr"/>
                      <a:r>
                        <a:rPr lang="en-US" sz="1100" dirty="0" smtClean="0"/>
                        <a:t>5</a:t>
                      </a:r>
                      <a:endParaRPr lang="en-US" sz="1100" dirty="0"/>
                    </a:p>
                  </a:txBody>
                  <a:tcPr marL="68580" marR="68580" marT="34290" marB="34290"/>
                </a:tc>
                <a:extLst>
                  <a:ext uri="{0D108BD9-81ED-4DB2-BD59-A6C34878D82A}">
                    <a16:rowId xmlns:a16="http://schemas.microsoft.com/office/drawing/2014/main" val="821424552"/>
                  </a:ext>
                </a:extLst>
              </a:tr>
              <a:tr h="278130">
                <a:tc>
                  <a:txBody>
                    <a:bodyPr/>
                    <a:lstStyle/>
                    <a:p>
                      <a:r>
                        <a:rPr lang="en-US" sz="1100" dirty="0" err="1" smtClean="0"/>
                        <a:t>iHealth</a:t>
                      </a:r>
                      <a:r>
                        <a:rPr lang="en-US" sz="1100" dirty="0" smtClean="0"/>
                        <a:t> COVID-19 Antigen Rapid Test</a:t>
                      </a:r>
                      <a:endParaRPr lang="en-US" sz="1100" dirty="0"/>
                    </a:p>
                  </a:txBody>
                  <a:tcPr marL="68580" marR="68580" marT="34290" marB="34290"/>
                </a:tc>
                <a:tc>
                  <a:txBody>
                    <a:bodyPr/>
                    <a:lstStyle/>
                    <a:p>
                      <a:r>
                        <a:rPr lang="en-US" sz="1100" dirty="0" err="1" smtClean="0"/>
                        <a:t>iHealth</a:t>
                      </a:r>
                      <a:r>
                        <a:rPr lang="en-US" sz="1100" dirty="0" smtClean="0"/>
                        <a:t> Labs</a:t>
                      </a:r>
                      <a:endParaRPr lang="en-US" sz="1100" dirty="0"/>
                    </a:p>
                  </a:txBody>
                  <a:tcPr marL="68580" marR="68580" marT="34290" marB="34290"/>
                </a:tc>
                <a:tc>
                  <a:txBody>
                    <a:bodyPr/>
                    <a:lstStyle/>
                    <a:p>
                      <a:r>
                        <a:rPr lang="en-US" sz="1100" dirty="0" smtClean="0"/>
                        <a:t>56362000589</a:t>
                      </a:r>
                      <a:endParaRPr lang="en-US" sz="1100" dirty="0"/>
                    </a:p>
                  </a:txBody>
                  <a:tcPr marL="68580" marR="68580" marT="34290" marB="34290"/>
                </a:tc>
                <a:tc>
                  <a:txBody>
                    <a:bodyPr/>
                    <a:lstStyle/>
                    <a:p>
                      <a:pPr algn="ctr"/>
                      <a:r>
                        <a:rPr lang="en-US" sz="1100" dirty="0" smtClean="0"/>
                        <a:t>2</a:t>
                      </a:r>
                      <a:endParaRPr lang="en-US" sz="1100" dirty="0"/>
                    </a:p>
                  </a:txBody>
                  <a:tcPr marL="68580" marR="68580" marT="34290" marB="34290"/>
                </a:tc>
                <a:extLst>
                  <a:ext uri="{0D108BD9-81ED-4DB2-BD59-A6C34878D82A}">
                    <a16:rowId xmlns:a16="http://schemas.microsoft.com/office/drawing/2014/main" val="3579334703"/>
                  </a:ext>
                </a:extLst>
              </a:tr>
              <a:tr h="278130">
                <a:tc>
                  <a:txBody>
                    <a:bodyPr/>
                    <a:lstStyle/>
                    <a:p>
                      <a:r>
                        <a:rPr lang="en-US" sz="1100" dirty="0" err="1" smtClean="0"/>
                        <a:t>iHealth</a:t>
                      </a:r>
                      <a:r>
                        <a:rPr lang="en-US" sz="1100" dirty="0" smtClean="0"/>
                        <a:t> COVID-19 Antigen Rapid Test</a:t>
                      </a:r>
                      <a:endParaRPr lang="en-US" sz="1100" dirty="0"/>
                    </a:p>
                  </a:txBody>
                  <a:tcPr marL="68580" marR="68580" marT="34290" marB="34290"/>
                </a:tc>
                <a:tc>
                  <a:txBody>
                    <a:bodyPr/>
                    <a:lstStyle/>
                    <a:p>
                      <a:r>
                        <a:rPr lang="en-US" sz="1100" dirty="0" err="1" smtClean="0"/>
                        <a:t>iHealth</a:t>
                      </a:r>
                      <a:r>
                        <a:rPr lang="en-US" sz="1100" dirty="0" smtClean="0"/>
                        <a:t> Labs</a:t>
                      </a:r>
                      <a:endParaRPr lang="en-US" sz="1100" dirty="0"/>
                    </a:p>
                  </a:txBody>
                  <a:tcPr marL="68580" marR="68580" marT="34290" marB="34290"/>
                </a:tc>
                <a:tc>
                  <a:txBody>
                    <a:bodyPr/>
                    <a:lstStyle/>
                    <a:p>
                      <a:r>
                        <a:rPr lang="en-US" sz="1100" dirty="0" smtClean="0"/>
                        <a:t>56362000590</a:t>
                      </a:r>
                      <a:endParaRPr lang="en-US" sz="1100" dirty="0"/>
                    </a:p>
                  </a:txBody>
                  <a:tcPr marL="68580" marR="68580" marT="34290" marB="34290"/>
                </a:tc>
                <a:tc>
                  <a:txBody>
                    <a:bodyPr/>
                    <a:lstStyle/>
                    <a:p>
                      <a:pPr algn="ctr"/>
                      <a:r>
                        <a:rPr lang="en-US" sz="1100" dirty="0" smtClean="0"/>
                        <a:t>5</a:t>
                      </a:r>
                      <a:endParaRPr lang="en-US" sz="1100" dirty="0"/>
                    </a:p>
                  </a:txBody>
                  <a:tcPr marL="68580" marR="68580" marT="34290" marB="34290"/>
                </a:tc>
                <a:extLst>
                  <a:ext uri="{0D108BD9-81ED-4DB2-BD59-A6C34878D82A}">
                    <a16:rowId xmlns:a16="http://schemas.microsoft.com/office/drawing/2014/main" val="694299537"/>
                  </a:ext>
                </a:extLst>
              </a:tr>
              <a:tr h="278130">
                <a:tc>
                  <a:txBody>
                    <a:bodyPr/>
                    <a:lstStyle/>
                    <a:p>
                      <a:r>
                        <a:rPr lang="en-US" sz="1100" dirty="0" err="1" smtClean="0"/>
                        <a:t>InteliSwab</a:t>
                      </a:r>
                      <a:r>
                        <a:rPr lang="en-US" sz="1100" dirty="0" smtClean="0"/>
                        <a:t> COVID-19 Rapid</a:t>
                      </a:r>
                      <a:r>
                        <a:rPr lang="en-US" sz="1100" baseline="0" dirty="0" smtClean="0"/>
                        <a:t> Test</a:t>
                      </a:r>
                      <a:endParaRPr lang="en-US" sz="1100" dirty="0"/>
                    </a:p>
                  </a:txBody>
                  <a:tcPr marL="68580" marR="68580" marT="34290" marB="34290"/>
                </a:tc>
                <a:tc>
                  <a:txBody>
                    <a:bodyPr/>
                    <a:lstStyle/>
                    <a:p>
                      <a:r>
                        <a:rPr lang="en-US" sz="1100" dirty="0" err="1" smtClean="0"/>
                        <a:t>OraSure</a:t>
                      </a:r>
                      <a:endParaRPr lang="en-US" sz="1100" dirty="0"/>
                    </a:p>
                  </a:txBody>
                  <a:tcPr marL="68580" marR="68580" marT="34290" marB="34290"/>
                </a:tc>
                <a:tc>
                  <a:txBody>
                    <a:bodyPr/>
                    <a:lstStyle/>
                    <a:p>
                      <a:r>
                        <a:rPr lang="en-US" sz="1100" dirty="0" smtClean="0"/>
                        <a:t>08337000158</a:t>
                      </a:r>
                      <a:endParaRPr lang="en-US" sz="1100" dirty="0"/>
                    </a:p>
                  </a:txBody>
                  <a:tcPr marL="68580" marR="68580" marT="34290" marB="34290"/>
                </a:tc>
                <a:tc>
                  <a:txBody>
                    <a:bodyPr/>
                    <a:lstStyle/>
                    <a:p>
                      <a:pPr algn="ctr"/>
                      <a:r>
                        <a:rPr lang="en-US" sz="1100" dirty="0" smtClean="0"/>
                        <a:t>2</a:t>
                      </a:r>
                      <a:endParaRPr lang="en-US" sz="1100" dirty="0"/>
                    </a:p>
                  </a:txBody>
                  <a:tcPr marL="68580" marR="68580" marT="34290" marB="34290"/>
                </a:tc>
                <a:extLst>
                  <a:ext uri="{0D108BD9-81ED-4DB2-BD59-A6C34878D82A}">
                    <a16:rowId xmlns:a16="http://schemas.microsoft.com/office/drawing/2014/main" val="1347498788"/>
                  </a:ext>
                </a:extLst>
              </a:tr>
              <a:tr h="278130">
                <a:tc>
                  <a:txBody>
                    <a:bodyPr/>
                    <a:lstStyle/>
                    <a:p>
                      <a:r>
                        <a:rPr lang="en-US" sz="1100" dirty="0" err="1" smtClean="0"/>
                        <a:t>QuickVue</a:t>
                      </a:r>
                      <a:r>
                        <a:rPr lang="en-US" sz="1100" dirty="0" smtClean="0"/>
                        <a:t> At-Home</a:t>
                      </a:r>
                      <a:r>
                        <a:rPr lang="en-US" sz="1100" baseline="0" dirty="0" smtClean="0"/>
                        <a:t> COVID-19 Test</a:t>
                      </a:r>
                      <a:endParaRPr lang="en-US" sz="1100" dirty="0"/>
                    </a:p>
                  </a:txBody>
                  <a:tcPr marL="68580" marR="68580" marT="34290" marB="34290"/>
                </a:tc>
                <a:tc>
                  <a:txBody>
                    <a:bodyPr/>
                    <a:lstStyle/>
                    <a:p>
                      <a:r>
                        <a:rPr lang="en-US" sz="1100" dirty="0" err="1" smtClean="0"/>
                        <a:t>Quidel</a:t>
                      </a:r>
                      <a:endParaRPr lang="en-US" sz="1100" dirty="0"/>
                    </a:p>
                  </a:txBody>
                  <a:tcPr marL="68580" marR="68580" marT="34290" marB="34290"/>
                </a:tc>
                <a:tc>
                  <a:txBody>
                    <a:bodyPr/>
                    <a:lstStyle/>
                    <a:p>
                      <a:r>
                        <a:rPr lang="en-US" sz="1100" dirty="0" smtClean="0"/>
                        <a:t>14613033972</a:t>
                      </a:r>
                      <a:endParaRPr lang="en-US" sz="1100" dirty="0"/>
                    </a:p>
                  </a:txBody>
                  <a:tcPr marL="68580" marR="68580" marT="34290" marB="34290"/>
                </a:tc>
                <a:tc>
                  <a:txBody>
                    <a:bodyPr/>
                    <a:lstStyle/>
                    <a:p>
                      <a:pPr algn="ctr"/>
                      <a:r>
                        <a:rPr lang="en-US" sz="1100" dirty="0" smtClean="0"/>
                        <a:t>2</a:t>
                      </a:r>
                      <a:endParaRPr lang="en-US" sz="1100" dirty="0"/>
                    </a:p>
                  </a:txBody>
                  <a:tcPr marL="68580" marR="68580" marT="34290" marB="34290"/>
                </a:tc>
                <a:extLst>
                  <a:ext uri="{0D108BD9-81ED-4DB2-BD59-A6C34878D82A}">
                    <a16:rowId xmlns:a16="http://schemas.microsoft.com/office/drawing/2014/main" val="384154360"/>
                  </a:ext>
                </a:extLst>
              </a:tr>
              <a:tr h="278130">
                <a:tc>
                  <a:txBody>
                    <a:bodyPr/>
                    <a:lstStyle/>
                    <a:p>
                      <a:r>
                        <a:rPr lang="en-US" sz="1100" dirty="0" err="1" smtClean="0"/>
                        <a:t>QuickVue</a:t>
                      </a:r>
                      <a:r>
                        <a:rPr lang="en-US" sz="1100" dirty="0" smtClean="0"/>
                        <a:t> At-Home</a:t>
                      </a:r>
                      <a:r>
                        <a:rPr lang="en-US" sz="1100" baseline="0" dirty="0" smtClean="0"/>
                        <a:t> COVID-19 Test</a:t>
                      </a:r>
                      <a:endParaRPr lang="en-US" sz="1100" dirty="0"/>
                    </a:p>
                  </a:txBody>
                  <a:tcPr marL="68580" marR="68580" marT="34290" marB="34290"/>
                </a:tc>
                <a:tc>
                  <a:txBody>
                    <a:bodyPr/>
                    <a:lstStyle/>
                    <a:p>
                      <a:r>
                        <a:rPr lang="en-US" sz="1100" dirty="0" err="1" smtClean="0"/>
                        <a:t>Quidel</a:t>
                      </a:r>
                      <a:endParaRPr lang="en-US" sz="1100" dirty="0"/>
                    </a:p>
                  </a:txBody>
                  <a:tcPr marL="68580" marR="68580" marT="34290" marB="34290"/>
                </a:tc>
                <a:tc>
                  <a:txBody>
                    <a:bodyPr/>
                    <a:lstStyle/>
                    <a:p>
                      <a:r>
                        <a:rPr lang="en-US" sz="1100" dirty="0" smtClean="0"/>
                        <a:t>14613033968</a:t>
                      </a:r>
                      <a:endParaRPr lang="en-US" sz="1100" dirty="0"/>
                    </a:p>
                  </a:txBody>
                  <a:tcPr marL="68580" marR="68580" marT="34290" marB="34290"/>
                </a:tc>
                <a:tc>
                  <a:txBody>
                    <a:bodyPr/>
                    <a:lstStyle/>
                    <a:p>
                      <a:pPr algn="ctr"/>
                      <a:r>
                        <a:rPr lang="en-US" sz="1100" dirty="0" smtClean="0"/>
                        <a:t>5</a:t>
                      </a:r>
                      <a:endParaRPr lang="en-US" sz="1100" dirty="0"/>
                    </a:p>
                  </a:txBody>
                  <a:tcPr marL="68580" marR="68580" marT="34290" marB="34290"/>
                </a:tc>
                <a:extLst>
                  <a:ext uri="{0D108BD9-81ED-4DB2-BD59-A6C34878D82A}">
                    <a16:rowId xmlns:a16="http://schemas.microsoft.com/office/drawing/2014/main" val="2287421144"/>
                  </a:ext>
                </a:extLst>
              </a:tr>
            </a:tbl>
          </a:graphicData>
        </a:graphic>
      </p:graphicFrame>
    </p:spTree>
    <p:extLst>
      <p:ext uri="{BB962C8B-B14F-4D97-AF65-F5344CB8AC3E}">
        <p14:creationId xmlns:p14="http://schemas.microsoft.com/office/powerpoint/2010/main" val="39671224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020" y="202365"/>
            <a:ext cx="8227457" cy="342900"/>
          </a:xfrm>
        </p:spPr>
        <p:txBody>
          <a:bodyPr/>
          <a:lstStyle/>
          <a:p>
            <a:r>
              <a:rPr lang="en-US" dirty="0" smtClean="0"/>
              <a:t>Retail Pharmacy</a:t>
            </a:r>
            <a:endParaRPr lang="en-US" dirty="0"/>
          </a:p>
        </p:txBody>
      </p:sp>
      <p:sp>
        <p:nvSpPr>
          <p:cNvPr id="17" name="Rectangle 16"/>
          <p:cNvSpPr/>
          <p:nvPr/>
        </p:nvSpPr>
        <p:spPr>
          <a:xfrm>
            <a:off x="5953" y="1273025"/>
            <a:ext cx="9136856" cy="3217474"/>
          </a:xfrm>
          <a:prstGeom prst="rect">
            <a:avLst/>
          </a:prstGeom>
          <a:solidFill>
            <a:schemeClr val="bg1">
              <a:lumMod val="95000"/>
            </a:schemeClr>
          </a:solidFill>
        </p:spPr>
        <p:txBody>
          <a:bodyPr wrap="square" lIns="0" tIns="0" rIns="0" bIns="0" rtlCol="0" anchor="ctr">
            <a:noAutofit/>
          </a:bodyPr>
          <a:lstStyle/>
          <a:p>
            <a:pPr algn="r">
              <a:lnSpc>
                <a:spcPct val="90000"/>
              </a:lnSpc>
              <a:spcAft>
                <a:spcPts val="525"/>
              </a:spcAft>
            </a:pPr>
            <a:endParaRPr lang="en-US" sz="825" dirty="0"/>
          </a:p>
        </p:txBody>
      </p:sp>
      <p:sp>
        <p:nvSpPr>
          <p:cNvPr id="13" name="TextBox 12"/>
          <p:cNvSpPr txBox="1"/>
          <p:nvPr/>
        </p:nvSpPr>
        <p:spPr>
          <a:xfrm>
            <a:off x="432076" y="1475608"/>
            <a:ext cx="3455720" cy="2812308"/>
          </a:xfrm>
          <a:prstGeom prst="rect">
            <a:avLst/>
          </a:prstGeom>
          <a:noFill/>
        </p:spPr>
        <p:txBody>
          <a:bodyPr wrap="square" rtlCol="0">
            <a:spAutoFit/>
          </a:bodyPr>
          <a:lstStyle/>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a:t>For Single ingredient or Compound drugs, member enters </a:t>
            </a:r>
            <a:r>
              <a:rPr lang="en-US" sz="1500" dirty="0" smtClean="0"/>
              <a:t>NCPDP </a:t>
            </a:r>
            <a:r>
              <a:rPr lang="en-US" sz="1500" dirty="0"/>
              <a:t>or NPI number from their receipt </a:t>
            </a:r>
          </a:p>
          <a:p>
            <a:pPr>
              <a:lnSpc>
                <a:spcPct val="95000"/>
              </a:lnSpc>
              <a:spcBef>
                <a:spcPts val="525"/>
              </a:spcBef>
              <a:spcAft>
                <a:spcPts val="300"/>
              </a:spcAft>
              <a:buClr>
                <a:schemeClr val="accent3"/>
              </a:buClr>
            </a:pPr>
            <a:r>
              <a:rPr lang="en-US" sz="1500" dirty="0"/>
              <a:t>OR</a:t>
            </a:r>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smtClean="0"/>
              <a:t>If COVID-19 Test kit was purchased in a pharmacy retail store, please input phone number to help locate pharmacy information</a:t>
            </a:r>
            <a:endParaRPr lang="en-US" sz="1500" dirty="0"/>
          </a:p>
          <a:p>
            <a:pPr marL="257175" indent="-257175">
              <a:lnSpc>
                <a:spcPct val="95000"/>
              </a:lnSpc>
              <a:spcBef>
                <a:spcPts val="525"/>
              </a:spcBef>
              <a:spcAft>
                <a:spcPts val="300"/>
              </a:spcAft>
              <a:buClr>
                <a:schemeClr val="accent3"/>
              </a:buClr>
              <a:buFont typeface="Arial" panose="020B0604020202020204" pitchFamily="34" charset="0"/>
              <a:buChar char="•"/>
            </a:pPr>
            <a:r>
              <a:rPr lang="en-US" sz="1500" dirty="0" smtClean="0"/>
              <a:t>If COVID-19 Test kit was purchased at a non-pharmacy retailer, input 3000003</a:t>
            </a:r>
            <a:endParaRPr lang="en-US" sz="1500" dirty="0"/>
          </a:p>
        </p:txBody>
      </p:sp>
      <p:pic>
        <p:nvPicPr>
          <p:cNvPr id="3" name="Picture 2"/>
          <p:cNvPicPr>
            <a:picLocks noChangeAspect="1"/>
          </p:cNvPicPr>
          <p:nvPr/>
        </p:nvPicPr>
        <p:blipFill>
          <a:blip r:embed="rId3"/>
          <a:stretch>
            <a:fillRect/>
          </a:stretch>
        </p:blipFill>
        <p:spPr>
          <a:xfrm>
            <a:off x="3973851" y="545265"/>
            <a:ext cx="2467897" cy="331462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6160462" y="1577095"/>
            <a:ext cx="2469882" cy="33068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00730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Express Scripts">
  <a:themeElements>
    <a:clrScheme name="Final 2018 ES Color Theme">
      <a:dk1>
        <a:srgbClr val="000000"/>
      </a:dk1>
      <a:lt1>
        <a:srgbClr val="FFFFFF"/>
      </a:lt1>
      <a:dk2>
        <a:srgbClr val="009BDF"/>
      </a:dk2>
      <a:lt2>
        <a:srgbClr val="E5E5E5"/>
      </a:lt2>
      <a:accent1>
        <a:srgbClr val="009BDF"/>
      </a:accent1>
      <a:accent2>
        <a:srgbClr val="14568D"/>
      </a:accent2>
      <a:accent3>
        <a:srgbClr val="F86C06"/>
      </a:accent3>
      <a:accent4>
        <a:srgbClr val="15A3A7"/>
      </a:accent4>
      <a:accent5>
        <a:srgbClr val="99CA3C"/>
      </a:accent5>
      <a:accent6>
        <a:srgbClr val="973893"/>
      </a:accent6>
      <a:hlink>
        <a:srgbClr val="0000FF"/>
      </a:hlink>
      <a:folHlink>
        <a:srgbClr val="840C4A"/>
      </a:folHlink>
    </a:clrScheme>
    <a:fontScheme name="Express Scrip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lIns="91440" tIns="91440" rIns="91440" bIns="91440" rtlCol="0" anchor="ctr">
        <a:noAutofit/>
      </a:bodyPr>
      <a:lstStyle>
        <a:defPPr algn="ctr">
          <a:lnSpc>
            <a:spcPct val="90000"/>
          </a:lnSpc>
          <a:spcAft>
            <a:spcPts val="700"/>
          </a:spcAft>
          <a:defRPr dirty="0" err="1" smtClean="0">
            <a:solidFill>
              <a:schemeClr val="bg1"/>
            </a:solidFill>
          </a:defRPr>
        </a:defPPr>
      </a:lstStyle>
    </a:spDef>
    <a:txDef>
      <a:spPr>
        <a:noFill/>
      </a:spPr>
      <a:bodyPr wrap="square" rtlCol="0">
        <a:spAutoFit/>
      </a:bodyPr>
      <a:lstStyle>
        <a:defPPr>
          <a:defRPr dirty="0" smtClean="0">
            <a:ea typeface="Franklin Gothic Medium Cond" charset="0"/>
            <a:cs typeface="Franklin Gothic Medium Cond" charset="0"/>
          </a:defRPr>
        </a:defPPr>
      </a:lstStyle>
    </a:txDef>
  </a:objectDefaults>
  <a:extraClrSchemeLst/>
  <a:extLst>
    <a:ext uri="{05A4C25C-085E-4340-85A3-A5531E510DB2}">
      <thm15:themeFamily xmlns:thm15="http://schemas.microsoft.com/office/thememl/2012/main" name="ES_CFB_16_9_PPT_Template_Whitebgrd_2019.pptx" id="{983B724A-304D-4BB9-9F8F-4A58341FF3C3}" vid="{95F05469-BDA3-45CD-8C5F-6368C5305A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Franklin Gothic Book"/>
        <a:ea typeface=""/>
        <a:cs typeface=""/>
        <a:font script="Jpan" typeface="Franklin Gothic Book"/>
        <a:font script="Hang" typeface="Franklin Gothic Book"/>
        <a:font script="Hans" typeface="Franklin Gothic Book"/>
        <a:font script="Hant" typeface="Franklin Gothic Book"/>
        <a:font script="Arab" typeface="Franklin Gothic Book"/>
        <a:font script="Hebr" typeface="Franklin Gothic Book"/>
        <a:font script="Thai" typeface="Franklin Gothic Book"/>
        <a:font script="Ethi" typeface="Franklin Gothic Book"/>
        <a:font script="Beng" typeface="Franklin Gothic Book"/>
        <a:font script="Gujr" typeface="Franklin Gothic Book"/>
        <a:font script="Khmr" typeface="Franklin Gothic Book"/>
        <a:font script="Knda" typeface="Franklin Gothic Book"/>
        <a:font script="Guru" typeface="Franklin Gothic Book"/>
        <a:font script="Cans" typeface="Franklin Gothic Book"/>
        <a:font script="Cher" typeface="Franklin Gothic Book"/>
        <a:font script="Yiii" typeface="Franklin Gothic Book"/>
        <a:font script="Tibt" typeface="Franklin Gothic Book"/>
        <a:font script="Thaa" typeface="Franklin Gothic Book"/>
        <a:font script="Deva" typeface="Franklin Gothic Book"/>
        <a:font script="Telu" typeface="Franklin Gothic Book"/>
        <a:font script="Taml" typeface="Franklin Gothic Book"/>
        <a:font script="Syrc" typeface="Franklin Gothic Book"/>
        <a:font script="Orya" typeface="Franklin Gothic Book"/>
        <a:font script="Mlym" typeface="Franklin Gothic Book"/>
        <a:font script="Laoo" typeface="Franklin Gothic Book"/>
        <a:font script="Sinh" typeface="Franklin Gothic Book"/>
        <a:font script="Mong" typeface="Franklin Gothic Book"/>
        <a:font script="Viet" typeface="Franklin Gothic Book"/>
        <a:font script="Uigh" typeface="Franklin Gothic Book"/>
      </a:majorFont>
      <a:minorFont>
        <a:latin typeface="Franklin Gothic Book"/>
        <a:ea typeface=""/>
        <a:cs typeface=""/>
        <a:font script="Jpan" typeface="Franklin Gothic Book"/>
        <a:font script="Hang" typeface="Franklin Gothic Book"/>
        <a:font script="Hans" typeface="Franklin Gothic Book"/>
        <a:font script="Hant" typeface="Franklin Gothic Book"/>
        <a:font script="Arab" typeface="Franklin Gothic Book"/>
        <a:font script="Hebr" typeface="Franklin Gothic Book"/>
        <a:font script="Thai" typeface="Franklin Gothic Book"/>
        <a:font script="Ethi" typeface="Franklin Gothic Book"/>
        <a:font script="Beng" typeface="Franklin Gothic Book"/>
        <a:font script="Gujr" typeface="Franklin Gothic Book"/>
        <a:font script="Khmr" typeface="Franklin Gothic Book"/>
        <a:font script="Knda" typeface="Franklin Gothic Book"/>
        <a:font script="Guru" typeface="Franklin Gothic Book"/>
        <a:font script="Cans" typeface="Franklin Gothic Book"/>
        <a:font script="Cher" typeface="Franklin Gothic Book"/>
        <a:font script="Yiii" typeface="Franklin Gothic Book"/>
        <a:font script="Tibt" typeface="Franklin Gothic Book"/>
        <a:font script="Thaa" typeface="Franklin Gothic Book"/>
        <a:font script="Deva" typeface="Franklin Gothic Book"/>
        <a:font script="Telu" typeface="Franklin Gothic Book"/>
        <a:font script="Taml" typeface="Franklin Gothic Book"/>
        <a:font script="Syrc" typeface="Franklin Gothic Book"/>
        <a:font script="Orya" typeface="Franklin Gothic Book"/>
        <a:font script="Mlym" typeface="Franklin Gothic Book"/>
        <a:font script="Laoo" typeface="Franklin Gothic Book"/>
        <a:font script="Sinh" typeface="Franklin Gothic Book"/>
        <a:font script="Mong" typeface="Franklin Gothic Book"/>
        <a:font script="Viet" typeface="Franklin Gothic Book"/>
        <a:font script="Uigh" typeface="Franklin Gothic Boo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Franklin Gothic Book"/>
        <a:ea typeface=""/>
        <a:cs typeface=""/>
        <a:font script="Jpan" typeface="Franklin Gothic Book"/>
        <a:font script="Hang" typeface="Franklin Gothic Book"/>
        <a:font script="Hans" typeface="Franklin Gothic Book"/>
        <a:font script="Hant" typeface="Franklin Gothic Book"/>
        <a:font script="Arab" typeface="Franklin Gothic Book"/>
        <a:font script="Hebr" typeface="Franklin Gothic Book"/>
        <a:font script="Thai" typeface="Franklin Gothic Book"/>
        <a:font script="Ethi" typeface="Franklin Gothic Book"/>
        <a:font script="Beng" typeface="Franklin Gothic Book"/>
        <a:font script="Gujr" typeface="Franklin Gothic Book"/>
        <a:font script="Khmr" typeface="Franklin Gothic Book"/>
        <a:font script="Knda" typeface="Franklin Gothic Book"/>
        <a:font script="Guru" typeface="Franklin Gothic Book"/>
        <a:font script="Cans" typeface="Franklin Gothic Book"/>
        <a:font script="Cher" typeface="Franklin Gothic Book"/>
        <a:font script="Yiii" typeface="Franklin Gothic Book"/>
        <a:font script="Tibt" typeface="Franklin Gothic Book"/>
        <a:font script="Thaa" typeface="Franklin Gothic Book"/>
        <a:font script="Deva" typeface="Franklin Gothic Book"/>
        <a:font script="Telu" typeface="Franklin Gothic Book"/>
        <a:font script="Taml" typeface="Franklin Gothic Book"/>
        <a:font script="Syrc" typeface="Franklin Gothic Book"/>
        <a:font script="Orya" typeface="Franklin Gothic Book"/>
        <a:font script="Mlym" typeface="Franklin Gothic Book"/>
        <a:font script="Laoo" typeface="Franklin Gothic Book"/>
        <a:font script="Sinh" typeface="Franklin Gothic Book"/>
        <a:font script="Mong" typeface="Franklin Gothic Book"/>
        <a:font script="Viet" typeface="Franklin Gothic Book"/>
        <a:font script="Uigh" typeface="Franklin Gothic Book"/>
      </a:majorFont>
      <a:minorFont>
        <a:latin typeface="Franklin Gothic Book"/>
        <a:ea typeface=""/>
        <a:cs typeface=""/>
        <a:font script="Jpan" typeface="Franklin Gothic Book"/>
        <a:font script="Hang" typeface="Franklin Gothic Book"/>
        <a:font script="Hans" typeface="Franklin Gothic Book"/>
        <a:font script="Hant" typeface="Franklin Gothic Book"/>
        <a:font script="Arab" typeface="Franklin Gothic Book"/>
        <a:font script="Hebr" typeface="Franklin Gothic Book"/>
        <a:font script="Thai" typeface="Franklin Gothic Book"/>
        <a:font script="Ethi" typeface="Franklin Gothic Book"/>
        <a:font script="Beng" typeface="Franklin Gothic Book"/>
        <a:font script="Gujr" typeface="Franklin Gothic Book"/>
        <a:font script="Khmr" typeface="Franklin Gothic Book"/>
        <a:font script="Knda" typeface="Franklin Gothic Book"/>
        <a:font script="Guru" typeface="Franklin Gothic Book"/>
        <a:font script="Cans" typeface="Franklin Gothic Book"/>
        <a:font script="Cher" typeface="Franklin Gothic Book"/>
        <a:font script="Yiii" typeface="Franklin Gothic Book"/>
        <a:font script="Tibt" typeface="Franklin Gothic Book"/>
        <a:font script="Thaa" typeface="Franklin Gothic Book"/>
        <a:font script="Deva" typeface="Franklin Gothic Book"/>
        <a:font script="Telu" typeface="Franklin Gothic Book"/>
        <a:font script="Taml" typeface="Franklin Gothic Book"/>
        <a:font script="Syrc" typeface="Franklin Gothic Book"/>
        <a:font script="Orya" typeface="Franklin Gothic Book"/>
        <a:font script="Mlym" typeface="Franklin Gothic Book"/>
        <a:font script="Laoo" typeface="Franklin Gothic Book"/>
        <a:font script="Sinh" typeface="Franklin Gothic Book"/>
        <a:font script="Mong" typeface="Franklin Gothic Book"/>
        <a:font script="Viet" typeface="Franklin Gothic Book"/>
        <a:font script="Uigh" typeface="Franklin Gothic Book"/>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ype":"shape","id":"67c60f11-8e58-4cf0-918a-5a8f8921d58f","elementConfiguration":{"binding":"Form.Cigna_Confidentiality.ExpressConfidentiality","disableUpdates":false,"type":"text"}},{"type":"shape","id":"ea5dacf6-caa7-42f7-ae82-84b152992d6d","elementConfiguration":{"inheritDimensions":"inheritNone","visibility":{"action":"hide","binding":"Form.ExpressScriptsLogoChooser.ExpressScriptsLogoUI","operator":"equals","compareValue":"Express Scripts, An Evernorth Company"},"disableUpdates":false,"type":"image"}},{"type":"shape","id":"d801a7a8-c6ab-4243-b151-e4209eba5c77","elementConfiguration":{"binding":"Form.Cigna_Confidentiality.ExpressConfidentiality","disableUpdates":false,"type":"text"}},{"type":"shape","id":"e0821494-ac13-4f82-ada4-aa7cd81871c8","elementConfiguration":{"binding":"Form.Cigna_Confidentiality.ExpressConfidentiality","disableUpdates":false,"type":"text"}},{"type":"shape","id":"24bdb314-8343-4ff3-8f03-0181ae1e115d","elementConfiguration":{"binding":"Form.Cigna_Confidentiality.ExpressConfidentiality","disableUpdates":false,"type":"text"}},{"type":"shape","id":"0b0888e6-38c4-41f3-abbc-4dfdf2d95a99","elementConfiguration":{"inheritDimensions":"inheritNone","visibility":{"action":"hide","binding":"Form.ExpressScriptsLogoChooser.ExpressScriptsLogoUI","operator":"equals","compareValue":"Express Scripts, An Evernorth Company"},"disableUpdates":false,"type":"image"}},{"type":"shape","id":"65cc88b9-f361-4c47-a599-e08a5e5a31df","elementConfiguration":{"binding":"Form.Cigna_Confidentiality.ExpressConfidentiality","disableUpdates":false,"type":"text"}},{"type":"shape","id":"5772fac1-9a0c-4124-9678-37c956211b91","elementConfiguration":{"binding":"Form.Cigna_Confidentiality.ExpressConfidentiality","disableUpdates":false,"type":"text"}},{"type":"shape","id":"01c65aab-6f48-4a61-9667-9db9601cadc7","elementConfiguration":{"binding":"Form.Cigna_Confidentiality.ExpressConfidentiality","disableUpdates":false,"type":"text"}},{"type":"shape","id":"d7877840-3180-404a-a6a6-b00710ec1f24","elementConfiguration":{"binding":"Form.Cigna_Confidentiality.ExpressConfidentiality","disableUpdates":false,"type":"text"}},{"type":"shape","id":"249a89b5-e085-4b45-b032-90e38fdd7608","elementConfiguration":{"inheritDimensions":"inheritNone","visibility":{"action":"hide","binding":"Form.ExpressScriptsLogoChooser.ExpressScriptsLogoUI","operator":"equals","compareValue":"Express Scripts, An Evernorth Company"},"disableUpdates":false,"type":"image"}},{"type":"shape","id":"82843b29-b128-4bf0-bb9e-3f8bc90d9387","elementConfiguration":{"binding":"Form.Cigna_Confidentiality.ExpressConfidentiality","disableUpdates":false,"type":"text"}},{"type":"shape","id":"88b9b159-f99e-4de4-a09c-30eabe8b26ce","elementConfiguration":{"binding":"Form.Cigna_Confidentiality.ExpressConfidentiality","disableUpdates":false,"type":"text"}},{"type":"shape","id":"17a95412-da22-4478-884d-940053d3a32e","elementConfiguration":{"binding":"Form.Cigna_Confidentiality.ExpressConfidentiality","disableUpdates":false,"type":"text"}},{"type":"shape","id":"bcbc7d86-7b02-427e-93e8-65b1917c049e","elementConfiguration":{"binding":"Form.Cigna_Confidentiality.ExpressConfidentiality","disableUpdates":false,"type":"text"}},{"type":"shape","id":"9bd785b7-ad53-4bd8-b366-759786e18915","elementConfiguration":{"binding":"Form.Cigna_Confidentiality.ExpressConfidentiality","disableUpdates":false,"type":"text"}}],"transformationConfigurations":[],"templateName":"","templateDescription":"","enableDocumentContentUpdater":false,"version":"1.12"}]]></TemplafyTemplateConfiguration>
</file>

<file path=customXml/item2.xml><?xml version="1.0" encoding="utf-8"?>
<TemplafySlideTemplateConfiguration><![CDATA[{"slideVersion":0,"isValidatorEnabled":false,"isLocked":false,"elementsMetadata":[],"slideId":"637563278139498370","enableDocumentContentUpdater":false,"version":"1.12"}]]></TemplafySlideTemplateConfiguration>
</file>

<file path=customXml/item3.xml><?xml version="1.0" encoding="utf-8"?>
<TemplafySlideFormConfiguration><![CDATA[{"formFields":[],"formDataEntries":[]}]]></TemplafySlideFormConfiguration>
</file>

<file path=customXml/item4.xml><?xml version="1.0" encoding="utf-8"?>
<TemplafyFormConfiguration><![CDATA[{"formFields":[],"formDataEntries":[]}]]></TemplafyFormConfiguration>
</file>

<file path=customXml/item5.xml>
</file>

<file path=customXml/item6.xml><?xml version="1.0" encoding="utf-8"?>
<sisl xmlns:xsi="http://www.w3.org/2001/XMLSchema-instance" xmlns:xsd="http://www.w3.org/2001/XMLSchema" xmlns="http://www.boldonjames.com/2008/01/sie/internal/label" sislVersion="0" policy="06dbc50a-7c40-497c-8ead-392c4a2b388e" origin="userSelected">
  <element uid="3a0f620a-74f7-4504-a030-448d9ea0e08a" value=""/>
  <element uid="id_classification_confidential" value=""/>
  <element uid="0bf5a77d-3f3a-4e58-9a8a-1570d5e8454d" value=""/>
</sisl>
</file>

<file path=customXml/itemProps1.xml><?xml version="1.0" encoding="utf-8"?>
<ds:datastoreItem xmlns:ds="http://schemas.openxmlformats.org/officeDocument/2006/customXml" ds:itemID="{3724AB78-343A-42BC-90A3-C25CCB1985C8}">
  <ds:schemaRefs/>
</ds:datastoreItem>
</file>

<file path=customXml/itemProps2.xml><?xml version="1.0" encoding="utf-8"?>
<ds:datastoreItem xmlns:ds="http://schemas.openxmlformats.org/officeDocument/2006/customXml" ds:itemID="{1A7AD428-4EEA-412D-9D6B-5FF484952436}">
  <ds:schemaRefs/>
</ds:datastoreItem>
</file>

<file path=customXml/itemProps3.xml><?xml version="1.0" encoding="utf-8"?>
<ds:datastoreItem xmlns:ds="http://schemas.openxmlformats.org/officeDocument/2006/customXml" ds:itemID="{6EC76A84-40D4-4CEA-8CEC-B0C399EA8E98}">
  <ds:schemaRefs/>
</ds:datastoreItem>
</file>

<file path=customXml/itemProps4.xml><?xml version="1.0" encoding="utf-8"?>
<ds:datastoreItem xmlns:ds="http://schemas.openxmlformats.org/officeDocument/2006/customXml" ds:itemID="{9630E63C-DA51-4767-8E77-4F63F773C3E5}">
  <ds:schemaRefs/>
</ds:datastoreItem>
</file>

<file path=customXml/itemProps5.xml><?xml version="1.0" encoding="utf-8"?>
<ds:datastoreItem xmlns:ds="http://schemas.openxmlformats.org/officeDocument/2006/customXml" ds:itemID="{93ADB87F-ACB2-4869-8B8A-753F86C40DCF}">
  <ds:schemaRefs>
    <ds:schemaRef ds:uri="http://www.w3.org/2001/XMLSchema"/>
    <ds:schemaRef ds:uri="http://www.boldonjames.com/2008/01/sie/internal/label"/>
  </ds:schemaRefs>
</ds:datastoreItem>
</file>

<file path=customXml/itemProps6.xml><?xml version="1.0" encoding="utf-8"?>
<ds:datastoreItem xmlns:ds="http://schemas.openxmlformats.org/officeDocument/2006/customXml" ds:itemID="{8A936DC4-2B3F-4737-81D0-B2D9B5840652}">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2019_Express_Scripts_16-9Whitebgrd_FINAL Template</Template>
  <TotalTime>0</TotalTime>
  <Words>873</Words>
  <Application>Microsoft Office PowerPoint</Application>
  <PresentationFormat>On-screen Show (16:9)</PresentationFormat>
  <Paragraphs>141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Franklin Gothic Book</vt:lpstr>
      <vt:lpstr>Franklin Gothic Demi Cond</vt:lpstr>
      <vt:lpstr>Franklin Gothic Medium</vt:lpstr>
      <vt:lpstr>Express Scripts</vt:lpstr>
      <vt:lpstr>Direct Claims Self Service (DCSS) Commercial</vt:lpstr>
      <vt:lpstr>Current Direct Claims Process</vt:lpstr>
      <vt:lpstr>Electronic Direct Claim Process</vt:lpstr>
      <vt:lpstr>Informational Claim Page</vt:lpstr>
      <vt:lpstr>Starting a Direct Claim – Select Your Claim</vt:lpstr>
      <vt:lpstr>Starting a Direct Claim</vt:lpstr>
      <vt:lpstr>Prescription Information</vt:lpstr>
      <vt:lpstr>Approved COVID-19 OTC Test Kit NDC</vt:lpstr>
      <vt:lpstr>Retail Pharmacy</vt:lpstr>
      <vt:lpstr>Contextual Help</vt:lpstr>
      <vt:lpstr>Receipt Upload</vt:lpstr>
      <vt:lpstr>Review &amp; Submit </vt:lpstr>
      <vt:lpstr>Close Prompt</vt:lpstr>
      <vt:lpstr>Confirmation</vt:lpstr>
      <vt:lpstr>Accessibility</vt:lpstr>
      <vt:lpstr>Landing page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OTC Testing Kit Network - Member Experience (Direct Claims Online Submission Guide)</dc:title>
  <dc:creator/>
  <cp:lastModifiedBy/>
  <cp:revision>1</cp:revision>
  <dcterms:created xsi:type="dcterms:W3CDTF">2021-04-12T10:47:38Z</dcterms:created>
  <dcterms:modified xsi:type="dcterms:W3CDTF">2022-02-09T18:25:10Z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2021-05-11T11:03:32.4324038</vt:lpwstr>
  </property>
  <property fmtid="{D5CDD505-2E9C-101B-9397-08002B2CF9AE}" pid="3" name="TemplafyTenantId">
    <vt:lpwstr>cigna</vt:lpwstr>
  </property>
  <property fmtid="{D5CDD505-2E9C-101B-9397-08002B2CF9AE}" pid="4" name="TemplafyTemplateId">
    <vt:lpwstr>637563278124324038</vt:lpwstr>
  </property>
  <property fmtid="{D5CDD505-2E9C-101B-9397-08002B2CF9AE}" pid="5" name="TemplafyUserProfileId">
    <vt:lpwstr>637751461826632042</vt:lpwstr>
  </property>
  <property fmtid="{D5CDD505-2E9C-101B-9397-08002B2CF9AE}" pid="6" name="TemplafyLanguageCode">
    <vt:lpwstr>en-US</vt:lpwstr>
  </property>
  <property fmtid="{D5CDD505-2E9C-101B-9397-08002B2CF9AE}" pid="7" name="docIndexRef">
    <vt:lpwstr>c651f7ba-eadc-4dcb-b89a-b6f6716801c5</vt:lpwstr>
  </property>
  <property fmtid="{D5CDD505-2E9C-101B-9397-08002B2CF9AE}" pid="8" name="bjSaver">
    <vt:lpwstr>4FhCBWSZrvIBEXkJA44M8n1YSVCmfpUB</vt:lpwstr>
  </property>
  <property fmtid="{D5CDD505-2E9C-101B-9397-08002B2CF9AE}" pid="9"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10" name="bjDocumentLabelXML-0">
    <vt:lpwstr>ames.com/2008/01/sie/internal/label"&gt;&lt;element uid="3a0f620a-74f7-4504-a030-448d9ea0e08a" value="" /&gt;&lt;element uid="id_classification_confidential" value="" /&gt;&lt;element uid="0bf5a77d-3f3a-4e58-9a8a-1570d5e8454d" value="" /&gt;&lt;/sisl&gt;</vt:lpwstr>
  </property>
  <property fmtid="{D5CDD505-2E9C-101B-9397-08002B2CF9AE}" pid="11" name="bjDocumentSecurityLabel">
    <vt:lpwstr>Confidential</vt:lpwstr>
  </property>
  <property fmtid="{D5CDD505-2E9C-101B-9397-08002B2CF9AE}" pid="12" name="bjESIDataClassification">
    <vt:lpwstr>XYZZYConfidentialfwo[qei34890ty@^C@#%^11dc45</vt:lpwstr>
  </property>
</Properties>
</file>