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1.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5" r:id="rId5"/>
  </p:sldMasterIdLst>
  <p:notesMasterIdLst>
    <p:notesMasterId r:id="rId30"/>
  </p:notesMasterIdLst>
  <p:handoutMasterIdLst>
    <p:handoutMasterId r:id="rId31"/>
  </p:handoutMasterIdLst>
  <p:sldIdLst>
    <p:sldId id="288" r:id="rId6"/>
    <p:sldId id="293" r:id="rId7"/>
    <p:sldId id="256" r:id="rId8"/>
    <p:sldId id="295" r:id="rId9"/>
    <p:sldId id="296" r:id="rId10"/>
    <p:sldId id="351" r:id="rId11"/>
    <p:sldId id="336" r:id="rId12"/>
    <p:sldId id="383" r:id="rId13"/>
    <p:sldId id="329" r:id="rId14"/>
    <p:sldId id="303" r:id="rId15"/>
    <p:sldId id="444" r:id="rId16"/>
    <p:sldId id="403" r:id="rId17"/>
    <p:sldId id="406" r:id="rId18"/>
    <p:sldId id="365" r:id="rId19"/>
    <p:sldId id="441" r:id="rId20"/>
    <p:sldId id="436" r:id="rId21"/>
    <p:sldId id="437" r:id="rId22"/>
    <p:sldId id="438" r:id="rId23"/>
    <p:sldId id="442" r:id="rId24"/>
    <p:sldId id="439" r:id="rId25"/>
    <p:sldId id="327" r:id="rId26"/>
    <p:sldId id="311" r:id="rId27"/>
    <p:sldId id="362" r:id="rId28"/>
    <p:sldId id="292" r:id="rId29"/>
  </p:sldIdLst>
  <p:sldSz cx="9144000" cy="6858000" type="letter"/>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Nelis, Kathryn (OCD)" initials="MK(" lastIdx="4" clrIdx="0">
    <p:extLst>
      <p:ext uri="{19B8F6BF-5375-455C-9EA6-DF929625EA0E}">
        <p15:presenceInfo xmlns:p15="http://schemas.microsoft.com/office/powerpoint/2012/main" userId="S::Kathryn.McNelis@mass.gov::d97e5f11-5137-429b-aa8c-0847fab3e68e" providerId="AD"/>
      </p:ext>
    </p:extLst>
  </p:cmAuthor>
  <p:cmAuthor id="2" name="Roushanaei, Patricia (OCD)" initials="R(" lastIdx="1" clrIdx="1">
    <p:extLst>
      <p:ext uri="{19B8F6BF-5375-455C-9EA6-DF929625EA0E}">
        <p15:presenceInfo xmlns:p15="http://schemas.microsoft.com/office/powerpoint/2012/main" userId="S::patricia.roushanaei@mass.gov::e210df90-9f70-4a3b-8295-b8b37ff6cc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66"/>
    <a:srgbClr val="24B232"/>
    <a:srgbClr val="B9B9B9"/>
    <a:srgbClr val="FFFFFF"/>
    <a:srgbClr val="474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p:restoredTop sz="86410"/>
  </p:normalViewPr>
  <p:slideViewPr>
    <p:cSldViewPr snapToGrid="0">
      <p:cViewPr varScale="1">
        <p:scale>
          <a:sx n="57" d="100"/>
          <a:sy n="57" d="100"/>
        </p:scale>
        <p:origin x="836" y="52"/>
      </p:cViewPr>
      <p:guideLst>
        <p:guide orient="horz" pos="2160"/>
        <p:guide pos="2880"/>
      </p:guideLst>
    </p:cSldViewPr>
  </p:slideViewPr>
  <p:outlineViewPr>
    <p:cViewPr>
      <p:scale>
        <a:sx n="33" d="100"/>
        <a:sy n="33" d="100"/>
      </p:scale>
      <p:origin x="0" y="-5784"/>
    </p:cViewPr>
  </p:outlineViewPr>
  <p:notesTextViewPr>
    <p:cViewPr>
      <p:scale>
        <a:sx n="1" d="1"/>
        <a:sy n="1" d="1"/>
      </p:scale>
      <p:origin x="0" y="0"/>
    </p:cViewPr>
  </p:notesTextViewPr>
  <p:sorterViewPr>
    <p:cViewPr>
      <p:scale>
        <a:sx n="100" d="100"/>
        <a:sy n="100" d="100"/>
      </p:scale>
      <p:origin x="0" y="-2740"/>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0C342-8529-47CC-883B-7F1E174E7E58}"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458125A7-4439-45A0-A1C1-DBF3AB4624DC}">
      <dgm:prSet/>
      <dgm:spPr/>
      <dgm:t>
        <a:bodyPr/>
        <a:lstStyle/>
        <a:p>
          <a:r>
            <a:rPr lang="en-US"/>
            <a:t>Community Development Fund </a:t>
          </a:r>
        </a:p>
      </dgm:t>
    </dgm:pt>
    <dgm:pt modelId="{7958F357-62AE-47C1-8472-B8A30E55E700}" type="parTrans" cxnId="{15CE276E-FDF5-45F8-A6C9-661C23D4E9A2}">
      <dgm:prSet/>
      <dgm:spPr/>
      <dgm:t>
        <a:bodyPr/>
        <a:lstStyle/>
        <a:p>
          <a:endParaRPr lang="en-US"/>
        </a:p>
      </dgm:t>
    </dgm:pt>
    <dgm:pt modelId="{7E50BB48-3A45-4316-AA2F-4664A2FA195A}" type="sibTrans" cxnId="{15CE276E-FDF5-45F8-A6C9-661C23D4E9A2}">
      <dgm:prSet/>
      <dgm:spPr/>
      <dgm:t>
        <a:bodyPr/>
        <a:lstStyle/>
        <a:p>
          <a:endParaRPr lang="en-US"/>
        </a:p>
      </dgm:t>
    </dgm:pt>
    <dgm:pt modelId="{59F527D9-F500-4940-96DE-96508FAF904F}">
      <dgm:prSet/>
      <dgm:spPr/>
      <dgm:t>
        <a:bodyPr/>
        <a:lstStyle/>
        <a:p>
          <a:r>
            <a:rPr lang="en-US"/>
            <a:t>$29,596,870 awarded</a:t>
          </a:r>
        </a:p>
      </dgm:t>
    </dgm:pt>
    <dgm:pt modelId="{111314CC-4B3C-476A-835F-341695E51F71}" type="parTrans" cxnId="{65DEAF3E-F1DD-4A29-BB53-80597C191C20}">
      <dgm:prSet/>
      <dgm:spPr/>
      <dgm:t>
        <a:bodyPr/>
        <a:lstStyle/>
        <a:p>
          <a:endParaRPr lang="en-US"/>
        </a:p>
      </dgm:t>
    </dgm:pt>
    <dgm:pt modelId="{B93DDF5F-7453-4CF8-BACC-D51CFBEB6EFF}" type="sibTrans" cxnId="{65DEAF3E-F1DD-4A29-BB53-80597C191C20}">
      <dgm:prSet/>
      <dgm:spPr/>
      <dgm:t>
        <a:bodyPr/>
        <a:lstStyle/>
        <a:p>
          <a:endParaRPr lang="en-US"/>
        </a:p>
      </dgm:t>
    </dgm:pt>
    <dgm:pt modelId="{80B8A1A8-35D9-47A2-A77D-98CC03D5BFE9}">
      <dgm:prSet/>
      <dgm:spPr/>
      <dgm:t>
        <a:bodyPr/>
        <a:lstStyle/>
        <a:p>
          <a:r>
            <a:rPr lang="en-US"/>
            <a:t>34 grants </a:t>
          </a:r>
        </a:p>
      </dgm:t>
    </dgm:pt>
    <dgm:pt modelId="{5948F677-9162-43FA-ABBF-381769214C45}" type="parTrans" cxnId="{565FC15E-DE03-42BC-8C81-F3CD8D89119B}">
      <dgm:prSet/>
      <dgm:spPr/>
      <dgm:t>
        <a:bodyPr/>
        <a:lstStyle/>
        <a:p>
          <a:endParaRPr lang="en-US"/>
        </a:p>
      </dgm:t>
    </dgm:pt>
    <dgm:pt modelId="{132FF5DA-2696-4B17-8D6A-6F3094569AAD}" type="sibTrans" cxnId="{565FC15E-DE03-42BC-8C81-F3CD8D89119B}">
      <dgm:prSet/>
      <dgm:spPr/>
      <dgm:t>
        <a:bodyPr/>
        <a:lstStyle/>
        <a:p>
          <a:endParaRPr lang="en-US"/>
        </a:p>
      </dgm:t>
    </dgm:pt>
    <dgm:pt modelId="{2A2BBE0D-1702-4BC1-88AF-2842416D952D}">
      <dgm:prSet/>
      <dgm:spPr/>
      <dgm:t>
        <a:bodyPr/>
        <a:lstStyle/>
        <a:p>
          <a:r>
            <a:rPr lang="en-US"/>
            <a:t>56 communities</a:t>
          </a:r>
        </a:p>
      </dgm:t>
    </dgm:pt>
    <dgm:pt modelId="{4E69AB03-A17A-46D3-ADA3-64793FADCE37}" type="parTrans" cxnId="{5637A238-778A-4A34-A566-F6BD5B2D47A4}">
      <dgm:prSet/>
      <dgm:spPr/>
      <dgm:t>
        <a:bodyPr/>
        <a:lstStyle/>
        <a:p>
          <a:endParaRPr lang="en-US"/>
        </a:p>
      </dgm:t>
    </dgm:pt>
    <dgm:pt modelId="{78E736FE-C900-4C21-89FA-2E043649FFFB}" type="sibTrans" cxnId="{5637A238-778A-4A34-A566-F6BD5B2D47A4}">
      <dgm:prSet/>
      <dgm:spPr/>
      <dgm:t>
        <a:bodyPr/>
        <a:lstStyle/>
        <a:p>
          <a:endParaRPr lang="en-US"/>
        </a:p>
      </dgm:t>
    </dgm:pt>
    <dgm:pt modelId="{F7031F80-EB0C-454A-BDCA-5C4C826232AA}">
      <dgm:prSet/>
      <dgm:spPr/>
      <dgm:t>
        <a:bodyPr/>
        <a:lstStyle/>
        <a:p>
          <a:r>
            <a:rPr lang="en-US"/>
            <a:t>Mini-Entitlements</a:t>
          </a:r>
        </a:p>
      </dgm:t>
    </dgm:pt>
    <dgm:pt modelId="{158241A9-21AA-4C3A-8526-EF58DF401889}" type="parTrans" cxnId="{38BB3E8F-F34F-4DA9-AA0C-E0CB44355E3E}">
      <dgm:prSet/>
      <dgm:spPr/>
      <dgm:t>
        <a:bodyPr/>
        <a:lstStyle/>
        <a:p>
          <a:endParaRPr lang="en-US"/>
        </a:p>
      </dgm:t>
    </dgm:pt>
    <dgm:pt modelId="{8073DCEE-9D11-4E7F-9940-746F8EC51981}" type="sibTrans" cxnId="{38BB3E8F-F34F-4DA9-AA0C-E0CB44355E3E}">
      <dgm:prSet/>
      <dgm:spPr/>
      <dgm:t>
        <a:bodyPr/>
        <a:lstStyle/>
        <a:p>
          <a:endParaRPr lang="en-US"/>
        </a:p>
      </dgm:t>
    </dgm:pt>
    <dgm:pt modelId="{10930AC6-7CDF-4DD5-8E1D-17B0514E91F2}">
      <dgm:prSet/>
      <dgm:spPr/>
      <dgm:t>
        <a:bodyPr/>
        <a:lstStyle/>
        <a:p>
          <a:r>
            <a:rPr lang="en-US"/>
            <a:t>$9,074,710 </a:t>
          </a:r>
        </a:p>
      </dgm:t>
    </dgm:pt>
    <dgm:pt modelId="{F11E6D62-1C3E-46EC-A345-5EA856BCC33D}" type="parTrans" cxnId="{3862BA93-CABE-42D8-9CDF-18E93B3E4316}">
      <dgm:prSet/>
      <dgm:spPr/>
      <dgm:t>
        <a:bodyPr/>
        <a:lstStyle/>
        <a:p>
          <a:endParaRPr lang="en-US"/>
        </a:p>
      </dgm:t>
    </dgm:pt>
    <dgm:pt modelId="{D14EA1AF-046E-462F-9671-56EE0585F21A}" type="sibTrans" cxnId="{3862BA93-CABE-42D8-9CDF-18E93B3E4316}">
      <dgm:prSet/>
      <dgm:spPr/>
      <dgm:t>
        <a:bodyPr/>
        <a:lstStyle/>
        <a:p>
          <a:endParaRPr lang="en-US"/>
        </a:p>
      </dgm:t>
    </dgm:pt>
    <dgm:pt modelId="{6BDE9C7C-28DB-4B63-BC80-E0CA73AC819F}">
      <dgm:prSet/>
      <dgm:spPr/>
      <dgm:t>
        <a:bodyPr/>
        <a:lstStyle/>
        <a:p>
          <a:r>
            <a:rPr lang="en-US"/>
            <a:t>11 grants</a:t>
          </a:r>
        </a:p>
      </dgm:t>
    </dgm:pt>
    <dgm:pt modelId="{FD48E87D-ADAA-47E5-91AE-D29097982E64}" type="parTrans" cxnId="{513B325C-C411-4C43-96A0-84C297E7A069}">
      <dgm:prSet/>
      <dgm:spPr/>
      <dgm:t>
        <a:bodyPr/>
        <a:lstStyle/>
        <a:p>
          <a:endParaRPr lang="en-US"/>
        </a:p>
      </dgm:t>
    </dgm:pt>
    <dgm:pt modelId="{ECE37979-5777-4A9E-94B4-74D947188BE8}" type="sibTrans" cxnId="{513B325C-C411-4C43-96A0-84C297E7A069}">
      <dgm:prSet/>
      <dgm:spPr/>
      <dgm:t>
        <a:bodyPr/>
        <a:lstStyle/>
        <a:p>
          <a:endParaRPr lang="en-US"/>
        </a:p>
      </dgm:t>
    </dgm:pt>
    <dgm:pt modelId="{C82999F2-B3AC-4742-A6BE-306D56E8996F}" type="pres">
      <dgm:prSet presAssocID="{4A20C342-8529-47CC-883B-7F1E174E7E58}" presName="linear" presStyleCnt="0">
        <dgm:presLayoutVars>
          <dgm:dir/>
          <dgm:animLvl val="lvl"/>
          <dgm:resizeHandles val="exact"/>
        </dgm:presLayoutVars>
      </dgm:prSet>
      <dgm:spPr/>
    </dgm:pt>
    <dgm:pt modelId="{060DEF78-D3A1-461E-A3C1-087D84E6A305}" type="pres">
      <dgm:prSet presAssocID="{458125A7-4439-45A0-A1C1-DBF3AB4624DC}" presName="parentLin" presStyleCnt="0"/>
      <dgm:spPr/>
    </dgm:pt>
    <dgm:pt modelId="{2733F677-0317-469E-98E9-1A8B31B6BA1C}" type="pres">
      <dgm:prSet presAssocID="{458125A7-4439-45A0-A1C1-DBF3AB4624DC}" presName="parentLeftMargin" presStyleLbl="node1" presStyleIdx="0" presStyleCnt="2"/>
      <dgm:spPr/>
    </dgm:pt>
    <dgm:pt modelId="{BC386286-761D-4857-9D79-3237382FFAF3}" type="pres">
      <dgm:prSet presAssocID="{458125A7-4439-45A0-A1C1-DBF3AB4624DC}" presName="parentText" presStyleLbl="node1" presStyleIdx="0" presStyleCnt="2">
        <dgm:presLayoutVars>
          <dgm:chMax val="0"/>
          <dgm:bulletEnabled val="1"/>
        </dgm:presLayoutVars>
      </dgm:prSet>
      <dgm:spPr/>
    </dgm:pt>
    <dgm:pt modelId="{B246651B-CDA8-4F22-A21E-4E573C53FAB6}" type="pres">
      <dgm:prSet presAssocID="{458125A7-4439-45A0-A1C1-DBF3AB4624DC}" presName="negativeSpace" presStyleCnt="0"/>
      <dgm:spPr/>
    </dgm:pt>
    <dgm:pt modelId="{18310E09-6615-4FEF-8775-55F1303FA7B2}" type="pres">
      <dgm:prSet presAssocID="{458125A7-4439-45A0-A1C1-DBF3AB4624DC}" presName="childText" presStyleLbl="conFgAcc1" presStyleIdx="0" presStyleCnt="2">
        <dgm:presLayoutVars>
          <dgm:bulletEnabled val="1"/>
        </dgm:presLayoutVars>
      </dgm:prSet>
      <dgm:spPr/>
    </dgm:pt>
    <dgm:pt modelId="{3C342C43-BE20-426F-868A-4C8A8305F5EE}" type="pres">
      <dgm:prSet presAssocID="{7E50BB48-3A45-4316-AA2F-4664A2FA195A}" presName="spaceBetweenRectangles" presStyleCnt="0"/>
      <dgm:spPr/>
    </dgm:pt>
    <dgm:pt modelId="{0D0D9740-D12C-4ABB-B937-29C4D048FC5F}" type="pres">
      <dgm:prSet presAssocID="{F7031F80-EB0C-454A-BDCA-5C4C826232AA}" presName="parentLin" presStyleCnt="0"/>
      <dgm:spPr/>
    </dgm:pt>
    <dgm:pt modelId="{D95F68B5-8A64-4165-BA8C-134F282B356A}" type="pres">
      <dgm:prSet presAssocID="{F7031F80-EB0C-454A-BDCA-5C4C826232AA}" presName="parentLeftMargin" presStyleLbl="node1" presStyleIdx="0" presStyleCnt="2"/>
      <dgm:spPr/>
    </dgm:pt>
    <dgm:pt modelId="{EDDBB251-E0C1-410E-B2E4-7F3C1F00248C}" type="pres">
      <dgm:prSet presAssocID="{F7031F80-EB0C-454A-BDCA-5C4C826232AA}" presName="parentText" presStyleLbl="node1" presStyleIdx="1" presStyleCnt="2">
        <dgm:presLayoutVars>
          <dgm:chMax val="0"/>
          <dgm:bulletEnabled val="1"/>
        </dgm:presLayoutVars>
      </dgm:prSet>
      <dgm:spPr/>
    </dgm:pt>
    <dgm:pt modelId="{EA5F2BA0-D98E-4874-820D-8E1BFF8F5ED1}" type="pres">
      <dgm:prSet presAssocID="{F7031F80-EB0C-454A-BDCA-5C4C826232AA}" presName="negativeSpace" presStyleCnt="0"/>
      <dgm:spPr/>
    </dgm:pt>
    <dgm:pt modelId="{43F3D302-D53C-4FC8-B345-6E0F62A60424}" type="pres">
      <dgm:prSet presAssocID="{F7031F80-EB0C-454A-BDCA-5C4C826232AA}" presName="childText" presStyleLbl="conFgAcc1" presStyleIdx="1" presStyleCnt="2">
        <dgm:presLayoutVars>
          <dgm:bulletEnabled val="1"/>
        </dgm:presLayoutVars>
      </dgm:prSet>
      <dgm:spPr/>
    </dgm:pt>
  </dgm:ptLst>
  <dgm:cxnLst>
    <dgm:cxn modelId="{2DB6F404-9269-43BD-98B1-BD4412CC23D6}" type="presOf" srcId="{2A2BBE0D-1702-4BC1-88AF-2842416D952D}" destId="{18310E09-6615-4FEF-8775-55F1303FA7B2}" srcOrd="0" destOrd="2" presId="urn:microsoft.com/office/officeart/2005/8/layout/list1"/>
    <dgm:cxn modelId="{115C8812-AAEF-4F68-907C-3C0F694353DB}" type="presOf" srcId="{F7031F80-EB0C-454A-BDCA-5C4C826232AA}" destId="{D95F68B5-8A64-4165-BA8C-134F282B356A}" srcOrd="0" destOrd="0" presId="urn:microsoft.com/office/officeart/2005/8/layout/list1"/>
    <dgm:cxn modelId="{9C630813-8BF4-4122-8DF0-A14CAEB482F5}" type="presOf" srcId="{F7031F80-EB0C-454A-BDCA-5C4C826232AA}" destId="{EDDBB251-E0C1-410E-B2E4-7F3C1F00248C}" srcOrd="1" destOrd="0" presId="urn:microsoft.com/office/officeart/2005/8/layout/list1"/>
    <dgm:cxn modelId="{49EF941A-CB7F-4143-80CC-925C18ABE23B}" type="presOf" srcId="{10930AC6-7CDF-4DD5-8E1D-17B0514E91F2}" destId="{43F3D302-D53C-4FC8-B345-6E0F62A60424}" srcOrd="0" destOrd="0" presId="urn:microsoft.com/office/officeart/2005/8/layout/list1"/>
    <dgm:cxn modelId="{5637A238-778A-4A34-A566-F6BD5B2D47A4}" srcId="{458125A7-4439-45A0-A1C1-DBF3AB4624DC}" destId="{2A2BBE0D-1702-4BC1-88AF-2842416D952D}" srcOrd="2" destOrd="0" parTransId="{4E69AB03-A17A-46D3-ADA3-64793FADCE37}" sibTransId="{78E736FE-C900-4C21-89FA-2E043649FFFB}"/>
    <dgm:cxn modelId="{65DEAF3E-F1DD-4A29-BB53-80597C191C20}" srcId="{458125A7-4439-45A0-A1C1-DBF3AB4624DC}" destId="{59F527D9-F500-4940-96DE-96508FAF904F}" srcOrd="0" destOrd="0" parTransId="{111314CC-4B3C-476A-835F-341695E51F71}" sibTransId="{B93DDF5F-7453-4CF8-BACC-D51CFBEB6EFF}"/>
    <dgm:cxn modelId="{513B325C-C411-4C43-96A0-84C297E7A069}" srcId="{F7031F80-EB0C-454A-BDCA-5C4C826232AA}" destId="{6BDE9C7C-28DB-4B63-BC80-E0CA73AC819F}" srcOrd="1" destOrd="0" parTransId="{FD48E87D-ADAA-47E5-91AE-D29097982E64}" sibTransId="{ECE37979-5777-4A9E-94B4-74D947188BE8}"/>
    <dgm:cxn modelId="{565FC15E-DE03-42BC-8C81-F3CD8D89119B}" srcId="{458125A7-4439-45A0-A1C1-DBF3AB4624DC}" destId="{80B8A1A8-35D9-47A2-A77D-98CC03D5BFE9}" srcOrd="1" destOrd="0" parTransId="{5948F677-9162-43FA-ABBF-381769214C45}" sibTransId="{132FF5DA-2696-4B17-8D6A-6F3094569AAD}"/>
    <dgm:cxn modelId="{15CE276E-FDF5-45F8-A6C9-661C23D4E9A2}" srcId="{4A20C342-8529-47CC-883B-7F1E174E7E58}" destId="{458125A7-4439-45A0-A1C1-DBF3AB4624DC}" srcOrd="0" destOrd="0" parTransId="{7958F357-62AE-47C1-8472-B8A30E55E700}" sibTransId="{7E50BB48-3A45-4316-AA2F-4664A2FA195A}"/>
    <dgm:cxn modelId="{38BB3E8F-F34F-4DA9-AA0C-E0CB44355E3E}" srcId="{4A20C342-8529-47CC-883B-7F1E174E7E58}" destId="{F7031F80-EB0C-454A-BDCA-5C4C826232AA}" srcOrd="1" destOrd="0" parTransId="{158241A9-21AA-4C3A-8526-EF58DF401889}" sibTransId="{8073DCEE-9D11-4E7F-9940-746F8EC51981}"/>
    <dgm:cxn modelId="{697C9290-412D-4BB9-934F-CAD51D4F1B52}" type="presOf" srcId="{458125A7-4439-45A0-A1C1-DBF3AB4624DC}" destId="{2733F677-0317-469E-98E9-1A8B31B6BA1C}" srcOrd="0" destOrd="0" presId="urn:microsoft.com/office/officeart/2005/8/layout/list1"/>
    <dgm:cxn modelId="{3862BA93-CABE-42D8-9CDF-18E93B3E4316}" srcId="{F7031F80-EB0C-454A-BDCA-5C4C826232AA}" destId="{10930AC6-7CDF-4DD5-8E1D-17B0514E91F2}" srcOrd="0" destOrd="0" parTransId="{F11E6D62-1C3E-46EC-A345-5EA856BCC33D}" sibTransId="{D14EA1AF-046E-462F-9671-56EE0585F21A}"/>
    <dgm:cxn modelId="{D77CA0B1-747E-4848-914A-93EB257ACF06}" type="presOf" srcId="{458125A7-4439-45A0-A1C1-DBF3AB4624DC}" destId="{BC386286-761D-4857-9D79-3237382FFAF3}" srcOrd="1" destOrd="0" presId="urn:microsoft.com/office/officeart/2005/8/layout/list1"/>
    <dgm:cxn modelId="{4DB4FAB3-657A-47D5-9696-1982DE830B67}" type="presOf" srcId="{4A20C342-8529-47CC-883B-7F1E174E7E58}" destId="{C82999F2-B3AC-4742-A6BE-306D56E8996F}" srcOrd="0" destOrd="0" presId="urn:microsoft.com/office/officeart/2005/8/layout/list1"/>
    <dgm:cxn modelId="{163E58BD-6AB6-4405-913C-E66B3499DA7E}" type="presOf" srcId="{6BDE9C7C-28DB-4B63-BC80-E0CA73AC819F}" destId="{43F3D302-D53C-4FC8-B345-6E0F62A60424}" srcOrd="0" destOrd="1" presId="urn:microsoft.com/office/officeart/2005/8/layout/list1"/>
    <dgm:cxn modelId="{0CE282BF-BE28-4EFB-A0AA-90A14117FCE4}" type="presOf" srcId="{59F527D9-F500-4940-96DE-96508FAF904F}" destId="{18310E09-6615-4FEF-8775-55F1303FA7B2}" srcOrd="0" destOrd="0" presId="urn:microsoft.com/office/officeart/2005/8/layout/list1"/>
    <dgm:cxn modelId="{EB69D2F4-FD64-493F-9C23-3A47D3328B1E}" type="presOf" srcId="{80B8A1A8-35D9-47A2-A77D-98CC03D5BFE9}" destId="{18310E09-6615-4FEF-8775-55F1303FA7B2}" srcOrd="0" destOrd="1" presId="urn:microsoft.com/office/officeart/2005/8/layout/list1"/>
    <dgm:cxn modelId="{127693C5-B7C5-4EB2-9669-1D2F3D1A20EA}" type="presParOf" srcId="{C82999F2-B3AC-4742-A6BE-306D56E8996F}" destId="{060DEF78-D3A1-461E-A3C1-087D84E6A305}" srcOrd="0" destOrd="0" presId="urn:microsoft.com/office/officeart/2005/8/layout/list1"/>
    <dgm:cxn modelId="{7776EE63-D31D-40C4-B9A0-77AAC5221F7C}" type="presParOf" srcId="{060DEF78-D3A1-461E-A3C1-087D84E6A305}" destId="{2733F677-0317-469E-98E9-1A8B31B6BA1C}" srcOrd="0" destOrd="0" presId="urn:microsoft.com/office/officeart/2005/8/layout/list1"/>
    <dgm:cxn modelId="{1F61D231-68D1-4C46-BA76-CF151BB99B88}" type="presParOf" srcId="{060DEF78-D3A1-461E-A3C1-087D84E6A305}" destId="{BC386286-761D-4857-9D79-3237382FFAF3}" srcOrd="1" destOrd="0" presId="urn:microsoft.com/office/officeart/2005/8/layout/list1"/>
    <dgm:cxn modelId="{6D569DCC-8E65-4A13-9816-25A8EA3A3D55}" type="presParOf" srcId="{C82999F2-B3AC-4742-A6BE-306D56E8996F}" destId="{B246651B-CDA8-4F22-A21E-4E573C53FAB6}" srcOrd="1" destOrd="0" presId="urn:microsoft.com/office/officeart/2005/8/layout/list1"/>
    <dgm:cxn modelId="{AE15E7AD-49C3-484D-8049-5AE9AF3049AA}" type="presParOf" srcId="{C82999F2-B3AC-4742-A6BE-306D56E8996F}" destId="{18310E09-6615-4FEF-8775-55F1303FA7B2}" srcOrd="2" destOrd="0" presId="urn:microsoft.com/office/officeart/2005/8/layout/list1"/>
    <dgm:cxn modelId="{16F91536-8298-4B3C-854B-22146A6BC40B}" type="presParOf" srcId="{C82999F2-B3AC-4742-A6BE-306D56E8996F}" destId="{3C342C43-BE20-426F-868A-4C8A8305F5EE}" srcOrd="3" destOrd="0" presId="urn:microsoft.com/office/officeart/2005/8/layout/list1"/>
    <dgm:cxn modelId="{8646FD2D-680E-4058-B658-F908321A3D40}" type="presParOf" srcId="{C82999F2-B3AC-4742-A6BE-306D56E8996F}" destId="{0D0D9740-D12C-4ABB-B937-29C4D048FC5F}" srcOrd="4" destOrd="0" presId="urn:microsoft.com/office/officeart/2005/8/layout/list1"/>
    <dgm:cxn modelId="{DC97D83A-5E6D-4FE4-94D6-4CCD58F5FC3D}" type="presParOf" srcId="{0D0D9740-D12C-4ABB-B937-29C4D048FC5F}" destId="{D95F68B5-8A64-4165-BA8C-134F282B356A}" srcOrd="0" destOrd="0" presId="urn:microsoft.com/office/officeart/2005/8/layout/list1"/>
    <dgm:cxn modelId="{7E5877F3-ACD9-4D02-9C53-E3274A757D3B}" type="presParOf" srcId="{0D0D9740-D12C-4ABB-B937-29C4D048FC5F}" destId="{EDDBB251-E0C1-410E-B2E4-7F3C1F00248C}" srcOrd="1" destOrd="0" presId="urn:microsoft.com/office/officeart/2005/8/layout/list1"/>
    <dgm:cxn modelId="{39C6290F-149C-4F5F-8688-95F26FF7BA65}" type="presParOf" srcId="{C82999F2-B3AC-4742-A6BE-306D56E8996F}" destId="{EA5F2BA0-D98E-4874-820D-8E1BFF8F5ED1}" srcOrd="5" destOrd="0" presId="urn:microsoft.com/office/officeart/2005/8/layout/list1"/>
    <dgm:cxn modelId="{CFD24362-786B-4D54-BCB6-0D79EAE70EB2}" type="presParOf" srcId="{C82999F2-B3AC-4742-A6BE-306D56E8996F}" destId="{43F3D302-D53C-4FC8-B345-6E0F62A6042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BC5AD-69DB-4299-A737-C7531F69C54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0389F89-345A-4E12-9458-F09C124FDB6A}">
      <dgm:prSet/>
      <dgm:spPr/>
      <dgm:t>
        <a:bodyPr/>
        <a:lstStyle/>
        <a:p>
          <a:pPr>
            <a:lnSpc>
              <a:spcPct val="100000"/>
            </a:lnSpc>
          </a:pPr>
          <a:r>
            <a:rPr lang="en-US"/>
            <a:t>Specifies Responsibilities of Grantees</a:t>
          </a:r>
        </a:p>
      </dgm:t>
    </dgm:pt>
    <dgm:pt modelId="{E6392086-D346-4BF0-AA04-583311156641}" type="parTrans" cxnId="{EDCD1FE1-336B-4A60-82C9-4F0BC7F9E6F7}">
      <dgm:prSet/>
      <dgm:spPr/>
      <dgm:t>
        <a:bodyPr/>
        <a:lstStyle/>
        <a:p>
          <a:endParaRPr lang="en-US"/>
        </a:p>
      </dgm:t>
    </dgm:pt>
    <dgm:pt modelId="{953D76B9-EA11-4F2A-87FB-D7588DBCC97C}" type="sibTrans" cxnId="{EDCD1FE1-336B-4A60-82C9-4F0BC7F9E6F7}">
      <dgm:prSet/>
      <dgm:spPr/>
      <dgm:t>
        <a:bodyPr/>
        <a:lstStyle/>
        <a:p>
          <a:endParaRPr lang="en-US"/>
        </a:p>
      </dgm:t>
    </dgm:pt>
    <dgm:pt modelId="{6E018D78-487C-4F7C-9CC2-5F3117225693}">
      <dgm:prSet/>
      <dgm:spPr/>
      <dgm:t>
        <a:bodyPr/>
        <a:lstStyle/>
        <a:p>
          <a:pPr>
            <a:lnSpc>
              <a:spcPct val="100000"/>
            </a:lnSpc>
          </a:pPr>
          <a:r>
            <a:rPr lang="en-US"/>
            <a:t>City/Town responsible</a:t>
          </a:r>
        </a:p>
      </dgm:t>
    </dgm:pt>
    <dgm:pt modelId="{FCBB5B1F-14C4-4091-AAB3-EED4E2149AEA}" type="parTrans" cxnId="{3E0B6598-9FCF-4A6F-9DF5-C96580FE5E14}">
      <dgm:prSet/>
      <dgm:spPr/>
      <dgm:t>
        <a:bodyPr/>
        <a:lstStyle/>
        <a:p>
          <a:endParaRPr lang="en-US"/>
        </a:p>
      </dgm:t>
    </dgm:pt>
    <dgm:pt modelId="{D3CA48B7-B8A8-40D9-9555-B64A8FBA86FC}" type="sibTrans" cxnId="{3E0B6598-9FCF-4A6F-9DF5-C96580FE5E14}">
      <dgm:prSet/>
      <dgm:spPr/>
      <dgm:t>
        <a:bodyPr/>
        <a:lstStyle/>
        <a:p>
          <a:endParaRPr lang="en-US"/>
        </a:p>
      </dgm:t>
    </dgm:pt>
    <dgm:pt modelId="{DD1A2AA6-ACBE-43EF-BFA4-BD689B22AD1E}">
      <dgm:prSet/>
      <dgm:spPr/>
      <dgm:t>
        <a:bodyPr/>
        <a:lstStyle/>
        <a:p>
          <a:pPr>
            <a:lnSpc>
              <a:spcPct val="100000"/>
            </a:lnSpc>
          </a:pPr>
          <a:r>
            <a:rPr lang="en-US"/>
            <a:t>Incorporates the RFP</a:t>
          </a:r>
        </a:p>
      </dgm:t>
    </dgm:pt>
    <dgm:pt modelId="{5BFD0C5B-5A5D-4E51-8BD9-158D0486A675}" type="parTrans" cxnId="{D4AF298F-FAB7-4702-A22D-E400A5BF14DF}">
      <dgm:prSet/>
      <dgm:spPr/>
      <dgm:t>
        <a:bodyPr/>
        <a:lstStyle/>
        <a:p>
          <a:endParaRPr lang="en-US"/>
        </a:p>
      </dgm:t>
    </dgm:pt>
    <dgm:pt modelId="{4EE3DF7C-1B2A-47FA-BDE5-F3AED9148488}" type="sibTrans" cxnId="{D4AF298F-FAB7-4702-A22D-E400A5BF14DF}">
      <dgm:prSet/>
      <dgm:spPr/>
      <dgm:t>
        <a:bodyPr/>
        <a:lstStyle/>
        <a:p>
          <a:endParaRPr lang="en-US"/>
        </a:p>
      </dgm:t>
    </dgm:pt>
    <dgm:pt modelId="{CD485C25-8749-451F-A052-31307C2D109A}">
      <dgm:prSet/>
      <dgm:spPr/>
      <dgm:t>
        <a:bodyPr/>
        <a:lstStyle/>
        <a:p>
          <a:pPr>
            <a:lnSpc>
              <a:spcPct val="100000"/>
            </a:lnSpc>
          </a:pPr>
          <a:r>
            <a:rPr lang="en-US"/>
            <a:t>Establishes the framework of program implementation</a:t>
          </a:r>
        </a:p>
      </dgm:t>
    </dgm:pt>
    <dgm:pt modelId="{B58A93EC-B2BA-4E88-BED6-2487DB437A1E}" type="parTrans" cxnId="{5BB9FCA4-561D-42DE-A151-33703EC0F450}">
      <dgm:prSet/>
      <dgm:spPr/>
      <dgm:t>
        <a:bodyPr/>
        <a:lstStyle/>
        <a:p>
          <a:endParaRPr lang="en-US"/>
        </a:p>
      </dgm:t>
    </dgm:pt>
    <dgm:pt modelId="{B07EC1AA-3F84-457B-88D0-49B6C68F07F5}" type="sibTrans" cxnId="{5BB9FCA4-561D-42DE-A151-33703EC0F450}">
      <dgm:prSet/>
      <dgm:spPr/>
      <dgm:t>
        <a:bodyPr/>
        <a:lstStyle/>
        <a:p>
          <a:endParaRPr lang="en-US"/>
        </a:p>
      </dgm:t>
    </dgm:pt>
    <dgm:pt modelId="{64DD5C0F-91AA-4450-9C0F-BE3696343832}">
      <dgm:prSet/>
      <dgm:spPr/>
      <dgm:t>
        <a:bodyPr/>
        <a:lstStyle/>
        <a:p>
          <a:pPr>
            <a:lnSpc>
              <a:spcPct val="100000"/>
            </a:lnSpc>
          </a:pPr>
          <a:r>
            <a:rPr lang="en-US"/>
            <a:t>Specifies the implementation period of the grant </a:t>
          </a:r>
        </a:p>
      </dgm:t>
    </dgm:pt>
    <dgm:pt modelId="{62CE2F39-F9CA-48CA-8F34-98CDE8B8ECF8}" type="parTrans" cxnId="{1D887E53-670F-4F0C-922B-292128E74D67}">
      <dgm:prSet/>
      <dgm:spPr/>
      <dgm:t>
        <a:bodyPr/>
        <a:lstStyle/>
        <a:p>
          <a:endParaRPr lang="en-US"/>
        </a:p>
      </dgm:t>
    </dgm:pt>
    <dgm:pt modelId="{95CF4E5E-6C2F-40FF-95D5-C0763643FE54}" type="sibTrans" cxnId="{1D887E53-670F-4F0C-922B-292128E74D67}">
      <dgm:prSet/>
      <dgm:spPr/>
      <dgm:t>
        <a:bodyPr/>
        <a:lstStyle/>
        <a:p>
          <a:endParaRPr lang="en-US"/>
        </a:p>
      </dgm:t>
    </dgm:pt>
    <dgm:pt modelId="{9A658E9D-55D3-42C2-9385-37D312917B18}">
      <dgm:prSet/>
      <dgm:spPr/>
      <dgm:t>
        <a:bodyPr/>
        <a:lstStyle/>
        <a:p>
          <a:pPr>
            <a:lnSpc>
              <a:spcPct val="100000"/>
            </a:lnSpc>
          </a:pPr>
          <a:r>
            <a:rPr lang="en-US" dirty="0"/>
            <a:t>1/1/2022 – 6/30/2023</a:t>
          </a:r>
        </a:p>
      </dgm:t>
    </dgm:pt>
    <dgm:pt modelId="{B47F6340-8A60-4FCD-A195-AA109B026966}" type="parTrans" cxnId="{DC9BACAE-C516-4DC3-88A3-694907BEC6C6}">
      <dgm:prSet/>
      <dgm:spPr/>
      <dgm:t>
        <a:bodyPr/>
        <a:lstStyle/>
        <a:p>
          <a:endParaRPr lang="en-US"/>
        </a:p>
      </dgm:t>
    </dgm:pt>
    <dgm:pt modelId="{E50F0470-67D7-419C-8FAF-E1B33EDEF5BC}" type="sibTrans" cxnId="{DC9BACAE-C516-4DC3-88A3-694907BEC6C6}">
      <dgm:prSet/>
      <dgm:spPr/>
      <dgm:t>
        <a:bodyPr/>
        <a:lstStyle/>
        <a:p>
          <a:endParaRPr lang="en-US"/>
        </a:p>
      </dgm:t>
    </dgm:pt>
    <dgm:pt modelId="{FE637AE8-BDDF-4E90-A51A-133EAFE03CBF}" type="pres">
      <dgm:prSet presAssocID="{F3CBC5AD-69DB-4299-A737-C7531F69C54D}" presName="root" presStyleCnt="0">
        <dgm:presLayoutVars>
          <dgm:dir/>
          <dgm:resizeHandles val="exact"/>
        </dgm:presLayoutVars>
      </dgm:prSet>
      <dgm:spPr/>
    </dgm:pt>
    <dgm:pt modelId="{615B6FA9-85F1-4358-B9D8-AA9B15F52292}" type="pres">
      <dgm:prSet presAssocID="{E0389F89-345A-4E12-9458-F09C124FDB6A}" presName="compNode" presStyleCnt="0"/>
      <dgm:spPr/>
    </dgm:pt>
    <dgm:pt modelId="{E370E608-FB36-44AF-8765-B08AAF5FF8C9}" type="pres">
      <dgm:prSet presAssocID="{E0389F89-345A-4E12-9458-F09C124FDB6A}" presName="bgRect" presStyleLbl="bgShp" presStyleIdx="0" presStyleCnt="5"/>
      <dgm:spPr/>
    </dgm:pt>
    <dgm:pt modelId="{A8C4B6CE-BF46-45FF-9D40-F8F4476AA316}" type="pres">
      <dgm:prSet presAssocID="{E0389F89-345A-4E12-9458-F09C124FDB6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D2C3222-396F-44EC-BC4D-940432CB92BA}" type="pres">
      <dgm:prSet presAssocID="{E0389F89-345A-4E12-9458-F09C124FDB6A}" presName="spaceRect" presStyleCnt="0"/>
      <dgm:spPr/>
    </dgm:pt>
    <dgm:pt modelId="{0ED27404-1695-49CC-A033-AB5DFCA630FF}" type="pres">
      <dgm:prSet presAssocID="{E0389F89-345A-4E12-9458-F09C124FDB6A}" presName="parTx" presStyleLbl="revTx" presStyleIdx="0" presStyleCnt="6">
        <dgm:presLayoutVars>
          <dgm:chMax val="0"/>
          <dgm:chPref val="0"/>
        </dgm:presLayoutVars>
      </dgm:prSet>
      <dgm:spPr/>
    </dgm:pt>
    <dgm:pt modelId="{A7BDCE14-4718-4CCA-AB2A-E40A703B2218}" type="pres">
      <dgm:prSet presAssocID="{953D76B9-EA11-4F2A-87FB-D7588DBCC97C}" presName="sibTrans" presStyleCnt="0"/>
      <dgm:spPr/>
    </dgm:pt>
    <dgm:pt modelId="{6D581BD4-FB59-4131-9A33-E7F013ACDD1E}" type="pres">
      <dgm:prSet presAssocID="{6E018D78-487C-4F7C-9CC2-5F3117225693}" presName="compNode" presStyleCnt="0"/>
      <dgm:spPr/>
    </dgm:pt>
    <dgm:pt modelId="{1C9AC7A9-20EA-4AC3-AAF9-43ACF26515C5}" type="pres">
      <dgm:prSet presAssocID="{6E018D78-487C-4F7C-9CC2-5F3117225693}" presName="bgRect" presStyleLbl="bgShp" presStyleIdx="1" presStyleCnt="5"/>
      <dgm:spPr/>
    </dgm:pt>
    <dgm:pt modelId="{4D85D492-4654-4656-9196-7897016DE8A7}" type="pres">
      <dgm:prSet presAssocID="{6E018D78-487C-4F7C-9CC2-5F311722569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25F05DAA-C20A-4FDB-9C52-4400A7BAE26F}" type="pres">
      <dgm:prSet presAssocID="{6E018D78-487C-4F7C-9CC2-5F3117225693}" presName="spaceRect" presStyleCnt="0"/>
      <dgm:spPr/>
    </dgm:pt>
    <dgm:pt modelId="{9F800933-74D8-48E1-B7A5-B03F61109203}" type="pres">
      <dgm:prSet presAssocID="{6E018D78-487C-4F7C-9CC2-5F3117225693}" presName="parTx" presStyleLbl="revTx" presStyleIdx="1" presStyleCnt="6">
        <dgm:presLayoutVars>
          <dgm:chMax val="0"/>
          <dgm:chPref val="0"/>
        </dgm:presLayoutVars>
      </dgm:prSet>
      <dgm:spPr/>
    </dgm:pt>
    <dgm:pt modelId="{69B1B9FF-F256-448C-8A26-ADE9B78CDD92}" type="pres">
      <dgm:prSet presAssocID="{D3CA48B7-B8A8-40D9-9555-B64A8FBA86FC}" presName="sibTrans" presStyleCnt="0"/>
      <dgm:spPr/>
    </dgm:pt>
    <dgm:pt modelId="{C9BDC451-6175-4372-B459-F166F2669947}" type="pres">
      <dgm:prSet presAssocID="{DD1A2AA6-ACBE-43EF-BFA4-BD689B22AD1E}" presName="compNode" presStyleCnt="0"/>
      <dgm:spPr/>
    </dgm:pt>
    <dgm:pt modelId="{03D6448A-708C-48C2-8DC8-5E3BDA0FAB7B}" type="pres">
      <dgm:prSet presAssocID="{DD1A2AA6-ACBE-43EF-BFA4-BD689B22AD1E}" presName="bgRect" presStyleLbl="bgShp" presStyleIdx="2" presStyleCnt="5"/>
      <dgm:spPr/>
    </dgm:pt>
    <dgm:pt modelId="{862316C9-320B-4DAD-9445-D55C76A8736A}" type="pres">
      <dgm:prSet presAssocID="{DD1A2AA6-ACBE-43EF-BFA4-BD689B22AD1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C36207C1-E6BF-4889-AA8D-02E080769C2D}" type="pres">
      <dgm:prSet presAssocID="{DD1A2AA6-ACBE-43EF-BFA4-BD689B22AD1E}" presName="spaceRect" presStyleCnt="0"/>
      <dgm:spPr/>
    </dgm:pt>
    <dgm:pt modelId="{62972B26-7D19-43AB-ACA7-C37222D92047}" type="pres">
      <dgm:prSet presAssocID="{DD1A2AA6-ACBE-43EF-BFA4-BD689B22AD1E}" presName="parTx" presStyleLbl="revTx" presStyleIdx="2" presStyleCnt="6">
        <dgm:presLayoutVars>
          <dgm:chMax val="0"/>
          <dgm:chPref val="0"/>
        </dgm:presLayoutVars>
      </dgm:prSet>
      <dgm:spPr/>
    </dgm:pt>
    <dgm:pt modelId="{C23BC708-A1BB-49F6-85A0-AA77FF7190B7}" type="pres">
      <dgm:prSet presAssocID="{4EE3DF7C-1B2A-47FA-BDE5-F3AED9148488}" presName="sibTrans" presStyleCnt="0"/>
      <dgm:spPr/>
    </dgm:pt>
    <dgm:pt modelId="{4B329E2A-C142-43C8-B52F-9DB143F51C8F}" type="pres">
      <dgm:prSet presAssocID="{CD485C25-8749-451F-A052-31307C2D109A}" presName="compNode" presStyleCnt="0"/>
      <dgm:spPr/>
    </dgm:pt>
    <dgm:pt modelId="{37D7EF24-295F-4174-B167-AB3704519BB5}" type="pres">
      <dgm:prSet presAssocID="{CD485C25-8749-451F-A052-31307C2D109A}" presName="bgRect" presStyleLbl="bgShp" presStyleIdx="3" presStyleCnt="5"/>
      <dgm:spPr/>
    </dgm:pt>
    <dgm:pt modelId="{C6A58F96-6A7B-4C5F-9EC6-25ECFA254688}" type="pres">
      <dgm:prSet presAssocID="{CD485C25-8749-451F-A052-31307C2D109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269246C4-C5D8-4DF7-85F6-E691144D84DB}" type="pres">
      <dgm:prSet presAssocID="{CD485C25-8749-451F-A052-31307C2D109A}" presName="spaceRect" presStyleCnt="0"/>
      <dgm:spPr/>
    </dgm:pt>
    <dgm:pt modelId="{77FEF564-6268-4192-9623-D5BA608A32E6}" type="pres">
      <dgm:prSet presAssocID="{CD485C25-8749-451F-A052-31307C2D109A}" presName="parTx" presStyleLbl="revTx" presStyleIdx="3" presStyleCnt="6">
        <dgm:presLayoutVars>
          <dgm:chMax val="0"/>
          <dgm:chPref val="0"/>
        </dgm:presLayoutVars>
      </dgm:prSet>
      <dgm:spPr/>
    </dgm:pt>
    <dgm:pt modelId="{CF246AB6-5160-4969-B75C-BB533B58EE54}" type="pres">
      <dgm:prSet presAssocID="{B07EC1AA-3F84-457B-88D0-49B6C68F07F5}" presName="sibTrans" presStyleCnt="0"/>
      <dgm:spPr/>
    </dgm:pt>
    <dgm:pt modelId="{FE54127D-A68F-42B8-BED0-6562D08E8D6B}" type="pres">
      <dgm:prSet presAssocID="{64DD5C0F-91AA-4450-9C0F-BE3696343832}" presName="compNode" presStyleCnt="0"/>
      <dgm:spPr/>
    </dgm:pt>
    <dgm:pt modelId="{E0D2B217-D88E-438E-893F-9DF697A36CCC}" type="pres">
      <dgm:prSet presAssocID="{64DD5C0F-91AA-4450-9C0F-BE3696343832}" presName="bgRect" presStyleLbl="bgShp" presStyleIdx="4" presStyleCnt="5"/>
      <dgm:spPr/>
    </dgm:pt>
    <dgm:pt modelId="{9576CCF6-FC47-4BCE-9DA4-058BAC881218}" type="pres">
      <dgm:prSet presAssocID="{64DD5C0F-91AA-4450-9C0F-BE3696343832}"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Table"/>
        </a:ext>
      </dgm:extLst>
    </dgm:pt>
    <dgm:pt modelId="{F49F2CF7-D1F3-4CEA-96C7-64FF256CF800}" type="pres">
      <dgm:prSet presAssocID="{64DD5C0F-91AA-4450-9C0F-BE3696343832}" presName="spaceRect" presStyleCnt="0"/>
      <dgm:spPr/>
    </dgm:pt>
    <dgm:pt modelId="{92E5765F-C614-4441-B38D-9E71FD08370E}" type="pres">
      <dgm:prSet presAssocID="{64DD5C0F-91AA-4450-9C0F-BE3696343832}" presName="parTx" presStyleLbl="revTx" presStyleIdx="4" presStyleCnt="6">
        <dgm:presLayoutVars>
          <dgm:chMax val="0"/>
          <dgm:chPref val="0"/>
        </dgm:presLayoutVars>
      </dgm:prSet>
      <dgm:spPr/>
    </dgm:pt>
    <dgm:pt modelId="{252E2A67-8EF6-4D4B-BB6C-D56E6DF0AB61}" type="pres">
      <dgm:prSet presAssocID="{64DD5C0F-91AA-4450-9C0F-BE3696343832}" presName="desTx" presStyleLbl="revTx" presStyleIdx="5" presStyleCnt="6">
        <dgm:presLayoutVars/>
      </dgm:prSet>
      <dgm:spPr/>
    </dgm:pt>
  </dgm:ptLst>
  <dgm:cxnLst>
    <dgm:cxn modelId="{D429E201-3DBF-4C45-B7F0-3FB94A5E5153}" type="presOf" srcId="{9A658E9D-55D3-42C2-9385-37D312917B18}" destId="{252E2A67-8EF6-4D4B-BB6C-D56E6DF0AB61}" srcOrd="0" destOrd="0" presId="urn:microsoft.com/office/officeart/2018/2/layout/IconVerticalSolidList"/>
    <dgm:cxn modelId="{B7400A09-6DAF-47F6-A629-745CBA998F51}" type="presOf" srcId="{6E018D78-487C-4F7C-9CC2-5F3117225693}" destId="{9F800933-74D8-48E1-B7A5-B03F61109203}" srcOrd="0" destOrd="0" presId="urn:microsoft.com/office/officeart/2018/2/layout/IconVerticalSolidList"/>
    <dgm:cxn modelId="{C7830C16-0094-4E9E-A582-31CB6AA8FBAD}" type="presOf" srcId="{DD1A2AA6-ACBE-43EF-BFA4-BD689B22AD1E}" destId="{62972B26-7D19-43AB-ACA7-C37222D92047}" srcOrd="0" destOrd="0" presId="urn:microsoft.com/office/officeart/2018/2/layout/IconVerticalSolidList"/>
    <dgm:cxn modelId="{6184CB2C-4D82-49CD-9024-628E752EC876}" type="presOf" srcId="{E0389F89-345A-4E12-9458-F09C124FDB6A}" destId="{0ED27404-1695-49CC-A033-AB5DFCA630FF}" srcOrd="0" destOrd="0" presId="urn:microsoft.com/office/officeart/2018/2/layout/IconVerticalSolidList"/>
    <dgm:cxn modelId="{1D887E53-670F-4F0C-922B-292128E74D67}" srcId="{F3CBC5AD-69DB-4299-A737-C7531F69C54D}" destId="{64DD5C0F-91AA-4450-9C0F-BE3696343832}" srcOrd="4" destOrd="0" parTransId="{62CE2F39-F9CA-48CA-8F34-98CDE8B8ECF8}" sibTransId="{95CF4E5E-6C2F-40FF-95D5-C0763643FE54}"/>
    <dgm:cxn modelId="{25C7A756-F56B-49CF-B6F3-3791A992977A}" type="presOf" srcId="{CD485C25-8749-451F-A052-31307C2D109A}" destId="{77FEF564-6268-4192-9623-D5BA608A32E6}" srcOrd="0" destOrd="0" presId="urn:microsoft.com/office/officeart/2018/2/layout/IconVerticalSolidList"/>
    <dgm:cxn modelId="{D4AF298F-FAB7-4702-A22D-E400A5BF14DF}" srcId="{F3CBC5AD-69DB-4299-A737-C7531F69C54D}" destId="{DD1A2AA6-ACBE-43EF-BFA4-BD689B22AD1E}" srcOrd="2" destOrd="0" parTransId="{5BFD0C5B-5A5D-4E51-8BD9-158D0486A675}" sibTransId="{4EE3DF7C-1B2A-47FA-BDE5-F3AED9148488}"/>
    <dgm:cxn modelId="{3E0B6598-9FCF-4A6F-9DF5-C96580FE5E14}" srcId="{F3CBC5AD-69DB-4299-A737-C7531F69C54D}" destId="{6E018D78-487C-4F7C-9CC2-5F3117225693}" srcOrd="1" destOrd="0" parTransId="{FCBB5B1F-14C4-4091-AAB3-EED4E2149AEA}" sibTransId="{D3CA48B7-B8A8-40D9-9555-B64A8FBA86FC}"/>
    <dgm:cxn modelId="{5BB9FCA4-561D-42DE-A151-33703EC0F450}" srcId="{F3CBC5AD-69DB-4299-A737-C7531F69C54D}" destId="{CD485C25-8749-451F-A052-31307C2D109A}" srcOrd="3" destOrd="0" parTransId="{B58A93EC-B2BA-4E88-BED6-2487DB437A1E}" sibTransId="{B07EC1AA-3F84-457B-88D0-49B6C68F07F5}"/>
    <dgm:cxn modelId="{DC9BACAE-C516-4DC3-88A3-694907BEC6C6}" srcId="{64DD5C0F-91AA-4450-9C0F-BE3696343832}" destId="{9A658E9D-55D3-42C2-9385-37D312917B18}" srcOrd="0" destOrd="0" parTransId="{B47F6340-8A60-4FCD-A195-AA109B026966}" sibTransId="{E50F0470-67D7-419C-8FAF-E1B33EDEF5BC}"/>
    <dgm:cxn modelId="{C36F3AB1-E581-4058-8132-7D94412D5AA5}" type="presOf" srcId="{64DD5C0F-91AA-4450-9C0F-BE3696343832}" destId="{92E5765F-C614-4441-B38D-9E71FD08370E}" srcOrd="0" destOrd="0" presId="urn:microsoft.com/office/officeart/2018/2/layout/IconVerticalSolidList"/>
    <dgm:cxn modelId="{EDCD1FE1-336B-4A60-82C9-4F0BC7F9E6F7}" srcId="{F3CBC5AD-69DB-4299-A737-C7531F69C54D}" destId="{E0389F89-345A-4E12-9458-F09C124FDB6A}" srcOrd="0" destOrd="0" parTransId="{E6392086-D346-4BF0-AA04-583311156641}" sibTransId="{953D76B9-EA11-4F2A-87FB-D7588DBCC97C}"/>
    <dgm:cxn modelId="{6999D1E5-7F87-44FC-9BBF-65EF8C889821}" type="presOf" srcId="{F3CBC5AD-69DB-4299-A737-C7531F69C54D}" destId="{FE637AE8-BDDF-4E90-A51A-133EAFE03CBF}" srcOrd="0" destOrd="0" presId="urn:microsoft.com/office/officeart/2018/2/layout/IconVerticalSolidList"/>
    <dgm:cxn modelId="{B4049167-7553-4291-B8C3-4ACABC86EE66}" type="presParOf" srcId="{FE637AE8-BDDF-4E90-A51A-133EAFE03CBF}" destId="{615B6FA9-85F1-4358-B9D8-AA9B15F52292}" srcOrd="0" destOrd="0" presId="urn:microsoft.com/office/officeart/2018/2/layout/IconVerticalSolidList"/>
    <dgm:cxn modelId="{9450EF65-0C52-489B-BFE3-BA9B1D9A5201}" type="presParOf" srcId="{615B6FA9-85F1-4358-B9D8-AA9B15F52292}" destId="{E370E608-FB36-44AF-8765-B08AAF5FF8C9}" srcOrd="0" destOrd="0" presId="urn:microsoft.com/office/officeart/2018/2/layout/IconVerticalSolidList"/>
    <dgm:cxn modelId="{EB8F47CE-9F6B-4D6B-965E-32ADFD403000}" type="presParOf" srcId="{615B6FA9-85F1-4358-B9D8-AA9B15F52292}" destId="{A8C4B6CE-BF46-45FF-9D40-F8F4476AA316}" srcOrd="1" destOrd="0" presId="urn:microsoft.com/office/officeart/2018/2/layout/IconVerticalSolidList"/>
    <dgm:cxn modelId="{1E5FB527-FFEF-435B-84D8-76A6134DA324}" type="presParOf" srcId="{615B6FA9-85F1-4358-B9D8-AA9B15F52292}" destId="{8D2C3222-396F-44EC-BC4D-940432CB92BA}" srcOrd="2" destOrd="0" presId="urn:microsoft.com/office/officeart/2018/2/layout/IconVerticalSolidList"/>
    <dgm:cxn modelId="{93839F83-76C4-4B32-9E9F-173641B8F9FE}" type="presParOf" srcId="{615B6FA9-85F1-4358-B9D8-AA9B15F52292}" destId="{0ED27404-1695-49CC-A033-AB5DFCA630FF}" srcOrd="3" destOrd="0" presId="urn:microsoft.com/office/officeart/2018/2/layout/IconVerticalSolidList"/>
    <dgm:cxn modelId="{0E9CB50A-8162-4DD1-9F20-49F587E6914A}" type="presParOf" srcId="{FE637AE8-BDDF-4E90-A51A-133EAFE03CBF}" destId="{A7BDCE14-4718-4CCA-AB2A-E40A703B2218}" srcOrd="1" destOrd="0" presId="urn:microsoft.com/office/officeart/2018/2/layout/IconVerticalSolidList"/>
    <dgm:cxn modelId="{ABA066CE-FAA6-4456-950A-AA2FC7E27421}" type="presParOf" srcId="{FE637AE8-BDDF-4E90-A51A-133EAFE03CBF}" destId="{6D581BD4-FB59-4131-9A33-E7F013ACDD1E}" srcOrd="2" destOrd="0" presId="urn:microsoft.com/office/officeart/2018/2/layout/IconVerticalSolidList"/>
    <dgm:cxn modelId="{4A079F68-2520-458C-82E1-1C7A8E049FC5}" type="presParOf" srcId="{6D581BD4-FB59-4131-9A33-E7F013ACDD1E}" destId="{1C9AC7A9-20EA-4AC3-AAF9-43ACF26515C5}" srcOrd="0" destOrd="0" presId="urn:microsoft.com/office/officeart/2018/2/layout/IconVerticalSolidList"/>
    <dgm:cxn modelId="{8C9D4BD6-360D-45A1-956C-BC53740FD821}" type="presParOf" srcId="{6D581BD4-FB59-4131-9A33-E7F013ACDD1E}" destId="{4D85D492-4654-4656-9196-7897016DE8A7}" srcOrd="1" destOrd="0" presId="urn:microsoft.com/office/officeart/2018/2/layout/IconVerticalSolidList"/>
    <dgm:cxn modelId="{C5DA7BF6-3F5E-44C4-920A-5DD045939FE8}" type="presParOf" srcId="{6D581BD4-FB59-4131-9A33-E7F013ACDD1E}" destId="{25F05DAA-C20A-4FDB-9C52-4400A7BAE26F}" srcOrd="2" destOrd="0" presId="urn:microsoft.com/office/officeart/2018/2/layout/IconVerticalSolidList"/>
    <dgm:cxn modelId="{2A78BA6A-46C2-493E-9465-DA28DE0A62F5}" type="presParOf" srcId="{6D581BD4-FB59-4131-9A33-E7F013ACDD1E}" destId="{9F800933-74D8-48E1-B7A5-B03F61109203}" srcOrd="3" destOrd="0" presId="urn:microsoft.com/office/officeart/2018/2/layout/IconVerticalSolidList"/>
    <dgm:cxn modelId="{3CBC224F-3895-4764-9F22-BCD765D4044B}" type="presParOf" srcId="{FE637AE8-BDDF-4E90-A51A-133EAFE03CBF}" destId="{69B1B9FF-F256-448C-8A26-ADE9B78CDD92}" srcOrd="3" destOrd="0" presId="urn:microsoft.com/office/officeart/2018/2/layout/IconVerticalSolidList"/>
    <dgm:cxn modelId="{86835350-4A61-449A-8272-B7DF03D6892F}" type="presParOf" srcId="{FE637AE8-BDDF-4E90-A51A-133EAFE03CBF}" destId="{C9BDC451-6175-4372-B459-F166F2669947}" srcOrd="4" destOrd="0" presId="urn:microsoft.com/office/officeart/2018/2/layout/IconVerticalSolidList"/>
    <dgm:cxn modelId="{08033934-34AC-469F-8157-B7802C53F8FE}" type="presParOf" srcId="{C9BDC451-6175-4372-B459-F166F2669947}" destId="{03D6448A-708C-48C2-8DC8-5E3BDA0FAB7B}" srcOrd="0" destOrd="0" presId="urn:microsoft.com/office/officeart/2018/2/layout/IconVerticalSolidList"/>
    <dgm:cxn modelId="{9C2D64BC-D57A-4BE3-B2D8-68DFB0C7B62E}" type="presParOf" srcId="{C9BDC451-6175-4372-B459-F166F2669947}" destId="{862316C9-320B-4DAD-9445-D55C76A8736A}" srcOrd="1" destOrd="0" presId="urn:microsoft.com/office/officeart/2018/2/layout/IconVerticalSolidList"/>
    <dgm:cxn modelId="{9CB55A45-0627-4981-8149-E7407B06CDC6}" type="presParOf" srcId="{C9BDC451-6175-4372-B459-F166F2669947}" destId="{C36207C1-E6BF-4889-AA8D-02E080769C2D}" srcOrd="2" destOrd="0" presId="urn:microsoft.com/office/officeart/2018/2/layout/IconVerticalSolidList"/>
    <dgm:cxn modelId="{61E0B26A-4164-4E72-90BF-54118EA4E654}" type="presParOf" srcId="{C9BDC451-6175-4372-B459-F166F2669947}" destId="{62972B26-7D19-43AB-ACA7-C37222D92047}" srcOrd="3" destOrd="0" presId="urn:microsoft.com/office/officeart/2018/2/layout/IconVerticalSolidList"/>
    <dgm:cxn modelId="{3B703F2D-1287-4965-BCAC-7397CE44F948}" type="presParOf" srcId="{FE637AE8-BDDF-4E90-A51A-133EAFE03CBF}" destId="{C23BC708-A1BB-49F6-85A0-AA77FF7190B7}" srcOrd="5" destOrd="0" presId="urn:microsoft.com/office/officeart/2018/2/layout/IconVerticalSolidList"/>
    <dgm:cxn modelId="{B68739AF-6BBA-4572-B669-3C8D09469F33}" type="presParOf" srcId="{FE637AE8-BDDF-4E90-A51A-133EAFE03CBF}" destId="{4B329E2A-C142-43C8-B52F-9DB143F51C8F}" srcOrd="6" destOrd="0" presId="urn:microsoft.com/office/officeart/2018/2/layout/IconVerticalSolidList"/>
    <dgm:cxn modelId="{CAA2C741-84DB-4DF6-80E9-FFD044943CDE}" type="presParOf" srcId="{4B329E2A-C142-43C8-B52F-9DB143F51C8F}" destId="{37D7EF24-295F-4174-B167-AB3704519BB5}" srcOrd="0" destOrd="0" presId="urn:microsoft.com/office/officeart/2018/2/layout/IconVerticalSolidList"/>
    <dgm:cxn modelId="{29D7549F-1DAA-4FE2-B7E4-7FBECE38E876}" type="presParOf" srcId="{4B329E2A-C142-43C8-B52F-9DB143F51C8F}" destId="{C6A58F96-6A7B-4C5F-9EC6-25ECFA254688}" srcOrd="1" destOrd="0" presId="urn:microsoft.com/office/officeart/2018/2/layout/IconVerticalSolidList"/>
    <dgm:cxn modelId="{BE885977-E51E-42A9-A602-E723456EC566}" type="presParOf" srcId="{4B329E2A-C142-43C8-B52F-9DB143F51C8F}" destId="{269246C4-C5D8-4DF7-85F6-E691144D84DB}" srcOrd="2" destOrd="0" presId="urn:microsoft.com/office/officeart/2018/2/layout/IconVerticalSolidList"/>
    <dgm:cxn modelId="{B6A2D97F-211A-4C04-9E93-9746D5E75121}" type="presParOf" srcId="{4B329E2A-C142-43C8-B52F-9DB143F51C8F}" destId="{77FEF564-6268-4192-9623-D5BA608A32E6}" srcOrd="3" destOrd="0" presId="urn:microsoft.com/office/officeart/2018/2/layout/IconVerticalSolidList"/>
    <dgm:cxn modelId="{943F85AC-B753-43B6-AB6A-8B4E0190C5DC}" type="presParOf" srcId="{FE637AE8-BDDF-4E90-A51A-133EAFE03CBF}" destId="{CF246AB6-5160-4969-B75C-BB533B58EE54}" srcOrd="7" destOrd="0" presId="urn:microsoft.com/office/officeart/2018/2/layout/IconVerticalSolidList"/>
    <dgm:cxn modelId="{85FB7545-B38D-432D-A94F-0DD29E122D8F}" type="presParOf" srcId="{FE637AE8-BDDF-4E90-A51A-133EAFE03CBF}" destId="{FE54127D-A68F-42B8-BED0-6562D08E8D6B}" srcOrd="8" destOrd="0" presId="urn:microsoft.com/office/officeart/2018/2/layout/IconVerticalSolidList"/>
    <dgm:cxn modelId="{177CD39F-9D4F-4FEF-9549-AD0544D51258}" type="presParOf" srcId="{FE54127D-A68F-42B8-BED0-6562D08E8D6B}" destId="{E0D2B217-D88E-438E-893F-9DF697A36CCC}" srcOrd="0" destOrd="0" presId="urn:microsoft.com/office/officeart/2018/2/layout/IconVerticalSolidList"/>
    <dgm:cxn modelId="{D5F4741E-FE8A-43C8-981F-EA7852E864D5}" type="presParOf" srcId="{FE54127D-A68F-42B8-BED0-6562D08E8D6B}" destId="{9576CCF6-FC47-4BCE-9DA4-058BAC881218}" srcOrd="1" destOrd="0" presId="urn:microsoft.com/office/officeart/2018/2/layout/IconVerticalSolidList"/>
    <dgm:cxn modelId="{07832D8C-4FE9-4605-8757-5AE196EF24E8}" type="presParOf" srcId="{FE54127D-A68F-42B8-BED0-6562D08E8D6B}" destId="{F49F2CF7-D1F3-4CEA-96C7-64FF256CF800}" srcOrd="2" destOrd="0" presId="urn:microsoft.com/office/officeart/2018/2/layout/IconVerticalSolidList"/>
    <dgm:cxn modelId="{DCDEC528-8B36-4D7A-ACBD-566F05AC6279}" type="presParOf" srcId="{FE54127D-A68F-42B8-BED0-6562D08E8D6B}" destId="{92E5765F-C614-4441-B38D-9E71FD08370E}" srcOrd="3" destOrd="0" presId="urn:microsoft.com/office/officeart/2018/2/layout/IconVerticalSolidList"/>
    <dgm:cxn modelId="{61DD89DD-D56D-4309-A490-A0B0BA9FF276}" type="presParOf" srcId="{FE54127D-A68F-42B8-BED0-6562D08E8D6B}" destId="{252E2A67-8EF6-4D4B-BB6C-D56E6DF0AB6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442D2B-DC62-479C-89FC-F0A3A98EFD0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AC33FC2-74C4-4344-90DD-BA7D53638C68}">
      <dgm:prSet/>
      <dgm:spPr/>
      <dgm:t>
        <a:bodyPr/>
        <a:lstStyle/>
        <a:p>
          <a:r>
            <a:rPr lang="en-US"/>
            <a:t>Title I of the 1974 HCDA</a:t>
          </a:r>
        </a:p>
      </dgm:t>
    </dgm:pt>
    <dgm:pt modelId="{3FC406D2-2349-4C54-AAFC-469417FDB08C}" type="parTrans" cxnId="{EDCE7467-8913-488E-B45F-FB5F1DB1B7F8}">
      <dgm:prSet/>
      <dgm:spPr/>
      <dgm:t>
        <a:bodyPr/>
        <a:lstStyle/>
        <a:p>
          <a:endParaRPr lang="en-US"/>
        </a:p>
      </dgm:t>
    </dgm:pt>
    <dgm:pt modelId="{38CCF6BE-A825-400C-A075-B766BE1155BB}" type="sibTrans" cxnId="{EDCE7467-8913-488E-B45F-FB5F1DB1B7F8}">
      <dgm:prSet/>
      <dgm:spPr/>
      <dgm:t>
        <a:bodyPr/>
        <a:lstStyle/>
        <a:p>
          <a:endParaRPr lang="en-US"/>
        </a:p>
      </dgm:t>
    </dgm:pt>
    <dgm:pt modelId="{9D5A4BBD-20A9-4152-AD48-5EC499CF0337}">
      <dgm:prSet/>
      <dgm:spPr/>
      <dgm:t>
        <a:bodyPr/>
        <a:lstStyle/>
        <a:p>
          <a:r>
            <a:rPr lang="en-US"/>
            <a:t>HUD regulations 24 CFR Part 570</a:t>
          </a:r>
        </a:p>
      </dgm:t>
    </dgm:pt>
    <dgm:pt modelId="{E4427BD9-B615-4BB7-A9FA-1989C0E9C409}" type="parTrans" cxnId="{00AD9A9E-33C6-4FBA-8B74-14E479B76B68}">
      <dgm:prSet/>
      <dgm:spPr/>
      <dgm:t>
        <a:bodyPr/>
        <a:lstStyle/>
        <a:p>
          <a:endParaRPr lang="en-US"/>
        </a:p>
      </dgm:t>
    </dgm:pt>
    <dgm:pt modelId="{C9C145F5-57F8-40E5-BEF5-F7F3FB1FE4D5}" type="sibTrans" cxnId="{00AD9A9E-33C6-4FBA-8B74-14E479B76B68}">
      <dgm:prSet/>
      <dgm:spPr/>
      <dgm:t>
        <a:bodyPr/>
        <a:lstStyle/>
        <a:p>
          <a:endParaRPr lang="en-US"/>
        </a:p>
      </dgm:t>
    </dgm:pt>
    <dgm:pt modelId="{44818D29-A8DD-4516-8F35-6D6EE6FFCC78}">
      <dgm:prSet/>
      <dgm:spPr/>
      <dgm:t>
        <a:bodyPr/>
        <a:lstStyle/>
        <a:p>
          <a:r>
            <a:rPr lang="en-US"/>
            <a:t>2 CFR 200 – Uniform Administrative Requirements, COST PRINCIPLES, AND AUDIT REQUIREMENTS FOR FEDERAL AWARDS, as applicable</a:t>
          </a:r>
        </a:p>
      </dgm:t>
    </dgm:pt>
    <dgm:pt modelId="{E82A0CAE-57D5-4497-A2B6-AF8B007A9DBC}" type="parTrans" cxnId="{53185DED-2120-494A-A206-1602E6F8E159}">
      <dgm:prSet/>
      <dgm:spPr/>
      <dgm:t>
        <a:bodyPr/>
        <a:lstStyle/>
        <a:p>
          <a:endParaRPr lang="en-US"/>
        </a:p>
      </dgm:t>
    </dgm:pt>
    <dgm:pt modelId="{137182BA-F599-43FA-AAC7-D49CE8D01806}" type="sibTrans" cxnId="{53185DED-2120-494A-A206-1602E6F8E159}">
      <dgm:prSet/>
      <dgm:spPr/>
      <dgm:t>
        <a:bodyPr/>
        <a:lstStyle/>
        <a:p>
          <a:endParaRPr lang="en-US"/>
        </a:p>
      </dgm:t>
    </dgm:pt>
    <dgm:pt modelId="{E8DE6812-A8DA-479B-B2BB-66DE6E531F9E}">
      <dgm:prSet/>
      <dgm:spPr/>
      <dgm:t>
        <a:bodyPr/>
        <a:lstStyle/>
        <a:p>
          <a:r>
            <a:rPr lang="en-US"/>
            <a:t>Other federal laws &amp; regulations – Davis Bacon, Section 3,NEPA, Lead Paint, DOL Regs, Arch Barriers Act, the Americans with Disabilities Act…</a:t>
          </a:r>
        </a:p>
      </dgm:t>
    </dgm:pt>
    <dgm:pt modelId="{F35A0EA4-F1DA-41F6-8520-DE7DC24C689C}" type="parTrans" cxnId="{B82A5B92-947E-4F1D-BE9F-5FABFCD492F5}">
      <dgm:prSet/>
      <dgm:spPr/>
      <dgm:t>
        <a:bodyPr/>
        <a:lstStyle/>
        <a:p>
          <a:endParaRPr lang="en-US"/>
        </a:p>
      </dgm:t>
    </dgm:pt>
    <dgm:pt modelId="{324C0E38-133D-4A18-809E-FD7805EB7D17}" type="sibTrans" cxnId="{B82A5B92-947E-4F1D-BE9F-5FABFCD492F5}">
      <dgm:prSet/>
      <dgm:spPr/>
      <dgm:t>
        <a:bodyPr/>
        <a:lstStyle/>
        <a:p>
          <a:endParaRPr lang="en-US"/>
        </a:p>
      </dgm:t>
    </dgm:pt>
    <dgm:pt modelId="{A2438493-E5A5-4F8C-B126-F0F14F94C4FA}" type="pres">
      <dgm:prSet presAssocID="{D1442D2B-DC62-479C-89FC-F0A3A98EFD0C}" presName="diagram" presStyleCnt="0">
        <dgm:presLayoutVars>
          <dgm:dir/>
          <dgm:resizeHandles val="exact"/>
        </dgm:presLayoutVars>
      </dgm:prSet>
      <dgm:spPr/>
    </dgm:pt>
    <dgm:pt modelId="{3E2E5F54-7E6A-499B-AE54-F8F8EF178293}" type="pres">
      <dgm:prSet presAssocID="{2AC33FC2-74C4-4344-90DD-BA7D53638C68}" presName="node" presStyleLbl="node1" presStyleIdx="0" presStyleCnt="4">
        <dgm:presLayoutVars>
          <dgm:bulletEnabled val="1"/>
        </dgm:presLayoutVars>
      </dgm:prSet>
      <dgm:spPr/>
    </dgm:pt>
    <dgm:pt modelId="{DF884845-1836-4371-A1D0-4B479AAF045D}" type="pres">
      <dgm:prSet presAssocID="{38CCF6BE-A825-400C-A075-B766BE1155BB}" presName="sibTrans" presStyleCnt="0"/>
      <dgm:spPr/>
    </dgm:pt>
    <dgm:pt modelId="{1D353260-1730-4DDE-9014-882C66D42D0E}" type="pres">
      <dgm:prSet presAssocID="{9D5A4BBD-20A9-4152-AD48-5EC499CF0337}" presName="node" presStyleLbl="node1" presStyleIdx="1" presStyleCnt="4">
        <dgm:presLayoutVars>
          <dgm:bulletEnabled val="1"/>
        </dgm:presLayoutVars>
      </dgm:prSet>
      <dgm:spPr/>
    </dgm:pt>
    <dgm:pt modelId="{6ABBC263-BFB6-4A47-AAAE-8AD3A5B2E1C2}" type="pres">
      <dgm:prSet presAssocID="{C9C145F5-57F8-40E5-BEF5-F7F3FB1FE4D5}" presName="sibTrans" presStyleCnt="0"/>
      <dgm:spPr/>
    </dgm:pt>
    <dgm:pt modelId="{6F293015-B419-49E5-AA40-D85558297AF9}" type="pres">
      <dgm:prSet presAssocID="{44818D29-A8DD-4516-8F35-6D6EE6FFCC78}" presName="node" presStyleLbl="node1" presStyleIdx="2" presStyleCnt="4">
        <dgm:presLayoutVars>
          <dgm:bulletEnabled val="1"/>
        </dgm:presLayoutVars>
      </dgm:prSet>
      <dgm:spPr/>
    </dgm:pt>
    <dgm:pt modelId="{4AC95D06-181E-43D9-8178-862F313F2C39}" type="pres">
      <dgm:prSet presAssocID="{137182BA-F599-43FA-AAC7-D49CE8D01806}" presName="sibTrans" presStyleCnt="0"/>
      <dgm:spPr/>
    </dgm:pt>
    <dgm:pt modelId="{3A7E2D8B-68E6-4D21-8C4E-CDC9D929B63F}" type="pres">
      <dgm:prSet presAssocID="{E8DE6812-A8DA-479B-B2BB-66DE6E531F9E}" presName="node" presStyleLbl="node1" presStyleIdx="3" presStyleCnt="4">
        <dgm:presLayoutVars>
          <dgm:bulletEnabled val="1"/>
        </dgm:presLayoutVars>
      </dgm:prSet>
      <dgm:spPr/>
    </dgm:pt>
  </dgm:ptLst>
  <dgm:cxnLst>
    <dgm:cxn modelId="{06220235-D266-428E-8A8A-2E47AFDADDA8}" type="presOf" srcId="{2AC33FC2-74C4-4344-90DD-BA7D53638C68}" destId="{3E2E5F54-7E6A-499B-AE54-F8F8EF178293}" srcOrd="0" destOrd="0" presId="urn:microsoft.com/office/officeart/2005/8/layout/default"/>
    <dgm:cxn modelId="{EDCE7467-8913-488E-B45F-FB5F1DB1B7F8}" srcId="{D1442D2B-DC62-479C-89FC-F0A3A98EFD0C}" destId="{2AC33FC2-74C4-4344-90DD-BA7D53638C68}" srcOrd="0" destOrd="0" parTransId="{3FC406D2-2349-4C54-AAFC-469417FDB08C}" sibTransId="{38CCF6BE-A825-400C-A075-B766BE1155BB}"/>
    <dgm:cxn modelId="{D52B0969-5C78-43E2-BD44-B15DC100AE9B}" type="presOf" srcId="{9D5A4BBD-20A9-4152-AD48-5EC499CF0337}" destId="{1D353260-1730-4DDE-9014-882C66D42D0E}" srcOrd="0" destOrd="0" presId="urn:microsoft.com/office/officeart/2005/8/layout/default"/>
    <dgm:cxn modelId="{B82A5B92-947E-4F1D-BE9F-5FABFCD492F5}" srcId="{D1442D2B-DC62-479C-89FC-F0A3A98EFD0C}" destId="{E8DE6812-A8DA-479B-B2BB-66DE6E531F9E}" srcOrd="3" destOrd="0" parTransId="{F35A0EA4-F1DA-41F6-8520-DE7DC24C689C}" sibTransId="{324C0E38-133D-4A18-809E-FD7805EB7D17}"/>
    <dgm:cxn modelId="{00AD9A9E-33C6-4FBA-8B74-14E479B76B68}" srcId="{D1442D2B-DC62-479C-89FC-F0A3A98EFD0C}" destId="{9D5A4BBD-20A9-4152-AD48-5EC499CF0337}" srcOrd="1" destOrd="0" parTransId="{E4427BD9-B615-4BB7-A9FA-1989C0E9C409}" sibTransId="{C9C145F5-57F8-40E5-BEF5-F7F3FB1FE4D5}"/>
    <dgm:cxn modelId="{AFF9E7D1-014F-4835-9727-B981DA8AA1F1}" type="presOf" srcId="{44818D29-A8DD-4516-8F35-6D6EE6FFCC78}" destId="{6F293015-B419-49E5-AA40-D85558297AF9}" srcOrd="0" destOrd="0" presId="urn:microsoft.com/office/officeart/2005/8/layout/default"/>
    <dgm:cxn modelId="{1C6B97DD-46A4-43B2-87A3-2E0FC654D75E}" type="presOf" srcId="{D1442D2B-DC62-479C-89FC-F0A3A98EFD0C}" destId="{A2438493-E5A5-4F8C-B126-F0F14F94C4FA}" srcOrd="0" destOrd="0" presId="urn:microsoft.com/office/officeart/2005/8/layout/default"/>
    <dgm:cxn modelId="{E12A10DF-6940-4C52-BD20-DBC8A3602181}" type="presOf" srcId="{E8DE6812-A8DA-479B-B2BB-66DE6E531F9E}" destId="{3A7E2D8B-68E6-4D21-8C4E-CDC9D929B63F}" srcOrd="0" destOrd="0" presId="urn:microsoft.com/office/officeart/2005/8/layout/default"/>
    <dgm:cxn modelId="{53185DED-2120-494A-A206-1602E6F8E159}" srcId="{D1442D2B-DC62-479C-89FC-F0A3A98EFD0C}" destId="{44818D29-A8DD-4516-8F35-6D6EE6FFCC78}" srcOrd="2" destOrd="0" parTransId="{E82A0CAE-57D5-4497-A2B6-AF8B007A9DBC}" sibTransId="{137182BA-F599-43FA-AAC7-D49CE8D01806}"/>
    <dgm:cxn modelId="{524B65CA-242C-40D7-A69B-E792F1AA75CF}" type="presParOf" srcId="{A2438493-E5A5-4F8C-B126-F0F14F94C4FA}" destId="{3E2E5F54-7E6A-499B-AE54-F8F8EF178293}" srcOrd="0" destOrd="0" presId="urn:microsoft.com/office/officeart/2005/8/layout/default"/>
    <dgm:cxn modelId="{FA15BB54-27DE-4921-AE17-845C89FB7E23}" type="presParOf" srcId="{A2438493-E5A5-4F8C-B126-F0F14F94C4FA}" destId="{DF884845-1836-4371-A1D0-4B479AAF045D}" srcOrd="1" destOrd="0" presId="urn:microsoft.com/office/officeart/2005/8/layout/default"/>
    <dgm:cxn modelId="{16150B9A-670E-472C-A385-9F32A22F4858}" type="presParOf" srcId="{A2438493-E5A5-4F8C-B126-F0F14F94C4FA}" destId="{1D353260-1730-4DDE-9014-882C66D42D0E}" srcOrd="2" destOrd="0" presId="urn:microsoft.com/office/officeart/2005/8/layout/default"/>
    <dgm:cxn modelId="{178F25A6-C055-4927-BDA3-C9F0C6FF72D0}" type="presParOf" srcId="{A2438493-E5A5-4F8C-B126-F0F14F94C4FA}" destId="{6ABBC263-BFB6-4A47-AAAE-8AD3A5B2E1C2}" srcOrd="3" destOrd="0" presId="urn:microsoft.com/office/officeart/2005/8/layout/default"/>
    <dgm:cxn modelId="{E2F34D01-1F96-415F-A614-00CCE68B8719}" type="presParOf" srcId="{A2438493-E5A5-4F8C-B126-F0F14F94C4FA}" destId="{6F293015-B419-49E5-AA40-D85558297AF9}" srcOrd="4" destOrd="0" presId="urn:microsoft.com/office/officeart/2005/8/layout/default"/>
    <dgm:cxn modelId="{A1F4C22F-046F-426F-A009-3F7C2DBAC691}" type="presParOf" srcId="{A2438493-E5A5-4F8C-B126-F0F14F94C4FA}" destId="{4AC95D06-181E-43D9-8178-862F313F2C39}" srcOrd="5" destOrd="0" presId="urn:microsoft.com/office/officeart/2005/8/layout/default"/>
    <dgm:cxn modelId="{8D545E1E-D94C-4BAC-91AA-3EB45B52FB04}" type="presParOf" srcId="{A2438493-E5A5-4F8C-B126-F0F14F94C4FA}" destId="{3A7E2D8B-68E6-4D21-8C4E-CDC9D929B63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D56E68-F7FB-45AC-9106-4DF7CC427EB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D714C32-A457-4343-A43A-EE4581FE74E3}">
      <dgm:prSet/>
      <dgm:spPr/>
      <dgm:t>
        <a:bodyPr/>
        <a:lstStyle/>
        <a:p>
          <a:r>
            <a:rPr lang="en-US"/>
            <a:t>Contractor will implement funded activities in accordance with the management plan</a:t>
          </a:r>
        </a:p>
      </dgm:t>
    </dgm:pt>
    <dgm:pt modelId="{1EBAAAE0-7FAA-4078-A917-1D83F6569D3B}" type="parTrans" cxnId="{F6E734FD-B049-4053-9974-2AEAB51F41A2}">
      <dgm:prSet/>
      <dgm:spPr/>
      <dgm:t>
        <a:bodyPr/>
        <a:lstStyle/>
        <a:p>
          <a:endParaRPr lang="en-US"/>
        </a:p>
      </dgm:t>
    </dgm:pt>
    <dgm:pt modelId="{A323257E-7F2E-480A-A4A2-49FFF0353521}" type="sibTrans" cxnId="{F6E734FD-B049-4053-9974-2AEAB51F41A2}">
      <dgm:prSet/>
      <dgm:spPr/>
      <dgm:t>
        <a:bodyPr/>
        <a:lstStyle/>
        <a:p>
          <a:endParaRPr lang="en-US"/>
        </a:p>
      </dgm:t>
    </dgm:pt>
    <dgm:pt modelId="{C319CB34-7996-436E-8515-346E4B1F146E}">
      <dgm:prSet/>
      <dgm:spPr/>
      <dgm:t>
        <a:bodyPr/>
        <a:lstStyle/>
        <a:p>
          <a:r>
            <a:rPr lang="en-US" dirty="0"/>
            <a:t>Any substantive change in the management plan requires prior written approval by the Department </a:t>
          </a:r>
        </a:p>
      </dgm:t>
    </dgm:pt>
    <dgm:pt modelId="{7296E68A-2BFA-4DF6-BE2C-43850D8CEB7B}" type="parTrans" cxnId="{02090487-9EB8-4A03-AA54-550FE3F4EA68}">
      <dgm:prSet/>
      <dgm:spPr/>
      <dgm:t>
        <a:bodyPr/>
        <a:lstStyle/>
        <a:p>
          <a:endParaRPr lang="en-US"/>
        </a:p>
      </dgm:t>
    </dgm:pt>
    <dgm:pt modelId="{CCC2E1A2-CE35-450D-8770-6550F2848FE8}" type="sibTrans" cxnId="{02090487-9EB8-4A03-AA54-550FE3F4EA68}">
      <dgm:prSet/>
      <dgm:spPr/>
      <dgm:t>
        <a:bodyPr/>
        <a:lstStyle/>
        <a:p>
          <a:endParaRPr lang="en-US"/>
        </a:p>
      </dgm:t>
    </dgm:pt>
    <dgm:pt modelId="{FFD33EDC-E429-419C-B765-93608657EE1B}">
      <dgm:prSet/>
      <dgm:spPr/>
      <dgm:t>
        <a:bodyPr/>
        <a:lstStyle/>
        <a:p>
          <a:r>
            <a:rPr lang="en-US" dirty="0"/>
            <a:t>The Department reserves the right to review personnel hiring decisions</a:t>
          </a:r>
        </a:p>
      </dgm:t>
    </dgm:pt>
    <dgm:pt modelId="{84C3CB8F-0250-4E4A-BCDA-4A9626ACDFD8}" type="parTrans" cxnId="{C246B512-BFD9-438F-9977-BE58ECDC8FA3}">
      <dgm:prSet/>
      <dgm:spPr/>
      <dgm:t>
        <a:bodyPr/>
        <a:lstStyle/>
        <a:p>
          <a:endParaRPr lang="en-US"/>
        </a:p>
      </dgm:t>
    </dgm:pt>
    <dgm:pt modelId="{87124B2B-73C5-4BAA-8FF5-48EAB74C98A8}" type="sibTrans" cxnId="{C246B512-BFD9-438F-9977-BE58ECDC8FA3}">
      <dgm:prSet/>
      <dgm:spPr/>
      <dgm:t>
        <a:bodyPr/>
        <a:lstStyle/>
        <a:p>
          <a:endParaRPr lang="en-US"/>
        </a:p>
      </dgm:t>
    </dgm:pt>
    <dgm:pt modelId="{9E72CEDE-8B95-4B74-AF3E-AA0BF6446543}" type="pres">
      <dgm:prSet presAssocID="{7CD56E68-F7FB-45AC-9106-4DF7CC427EB9}" presName="root" presStyleCnt="0">
        <dgm:presLayoutVars>
          <dgm:dir/>
          <dgm:resizeHandles val="exact"/>
        </dgm:presLayoutVars>
      </dgm:prSet>
      <dgm:spPr/>
    </dgm:pt>
    <dgm:pt modelId="{012346D5-5B2E-48EE-A17D-05BD4F56298C}" type="pres">
      <dgm:prSet presAssocID="{1D714C32-A457-4343-A43A-EE4581FE74E3}" presName="compNode" presStyleCnt="0"/>
      <dgm:spPr/>
    </dgm:pt>
    <dgm:pt modelId="{6FCF7D3B-8EA2-44FD-A0F9-45FCBF0C4926}" type="pres">
      <dgm:prSet presAssocID="{1D714C32-A457-4343-A43A-EE4581FE74E3}" presName="bgRect" presStyleLbl="bgShp" presStyleIdx="0" presStyleCnt="3"/>
      <dgm:spPr/>
    </dgm:pt>
    <dgm:pt modelId="{C6046C4A-972C-4710-888C-A5589C889782}" type="pres">
      <dgm:prSet presAssocID="{1D714C32-A457-4343-A43A-EE4581FE74E3}"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a:ext>
      </dgm:extLst>
    </dgm:pt>
    <dgm:pt modelId="{C5416363-20E8-4AFC-ACAF-5EF12A88F9C0}" type="pres">
      <dgm:prSet presAssocID="{1D714C32-A457-4343-A43A-EE4581FE74E3}" presName="spaceRect" presStyleCnt="0"/>
      <dgm:spPr/>
    </dgm:pt>
    <dgm:pt modelId="{95567A4C-3FC4-4A05-95AB-8D8883C4CE8A}" type="pres">
      <dgm:prSet presAssocID="{1D714C32-A457-4343-A43A-EE4581FE74E3}" presName="parTx" presStyleLbl="revTx" presStyleIdx="0" presStyleCnt="3">
        <dgm:presLayoutVars>
          <dgm:chMax val="0"/>
          <dgm:chPref val="0"/>
        </dgm:presLayoutVars>
      </dgm:prSet>
      <dgm:spPr/>
    </dgm:pt>
    <dgm:pt modelId="{4D15FB50-B7D3-429A-ACF1-73E8AE3E3EA0}" type="pres">
      <dgm:prSet presAssocID="{A323257E-7F2E-480A-A4A2-49FFF0353521}" presName="sibTrans" presStyleCnt="0"/>
      <dgm:spPr/>
    </dgm:pt>
    <dgm:pt modelId="{35A0F1D0-C189-4035-854A-016FFA835A92}" type="pres">
      <dgm:prSet presAssocID="{C319CB34-7996-436E-8515-346E4B1F146E}" presName="compNode" presStyleCnt="0"/>
      <dgm:spPr/>
    </dgm:pt>
    <dgm:pt modelId="{BADE2CA8-17D7-4C15-B490-955C99431FD2}" type="pres">
      <dgm:prSet presAssocID="{C319CB34-7996-436E-8515-346E4B1F146E}" presName="bgRect" presStyleLbl="bgShp" presStyleIdx="1" presStyleCnt="3"/>
      <dgm:spPr/>
    </dgm:pt>
    <dgm:pt modelId="{7AC60BAF-CAC6-48CB-A75C-2802CDD30D90}" type="pres">
      <dgm:prSet presAssocID="{C319CB34-7996-436E-8515-346E4B1F146E}"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mark"/>
        </a:ext>
      </dgm:extLst>
    </dgm:pt>
    <dgm:pt modelId="{0B12AC78-B2D9-400B-B3F7-4E0526DA6A2B}" type="pres">
      <dgm:prSet presAssocID="{C319CB34-7996-436E-8515-346E4B1F146E}" presName="spaceRect" presStyleCnt="0"/>
      <dgm:spPr/>
    </dgm:pt>
    <dgm:pt modelId="{F2A114D0-1F78-49D8-8F3E-74390815A871}" type="pres">
      <dgm:prSet presAssocID="{C319CB34-7996-436E-8515-346E4B1F146E}" presName="parTx" presStyleLbl="revTx" presStyleIdx="1" presStyleCnt="3">
        <dgm:presLayoutVars>
          <dgm:chMax val="0"/>
          <dgm:chPref val="0"/>
        </dgm:presLayoutVars>
      </dgm:prSet>
      <dgm:spPr/>
    </dgm:pt>
    <dgm:pt modelId="{F821B6D5-E2FC-400F-8F20-F2A4037933FF}" type="pres">
      <dgm:prSet presAssocID="{CCC2E1A2-CE35-450D-8770-6550F2848FE8}" presName="sibTrans" presStyleCnt="0"/>
      <dgm:spPr/>
    </dgm:pt>
    <dgm:pt modelId="{020B92BF-98BE-462D-869F-57BAF00DCC17}" type="pres">
      <dgm:prSet presAssocID="{FFD33EDC-E429-419C-B765-93608657EE1B}" presName="compNode" presStyleCnt="0"/>
      <dgm:spPr/>
    </dgm:pt>
    <dgm:pt modelId="{91736026-3460-46A4-B678-EB6B1C144950}" type="pres">
      <dgm:prSet presAssocID="{FFD33EDC-E429-419C-B765-93608657EE1B}" presName="bgRect" presStyleLbl="bgShp" presStyleIdx="2" presStyleCnt="3"/>
      <dgm:spPr/>
    </dgm:pt>
    <dgm:pt modelId="{E17E1719-CC02-4185-B540-7F763AD52691}" type="pres">
      <dgm:prSet presAssocID="{FFD33EDC-E429-419C-B765-93608657EE1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ardroom"/>
        </a:ext>
      </dgm:extLst>
    </dgm:pt>
    <dgm:pt modelId="{0A208225-3441-47B5-94C8-79754675EB67}" type="pres">
      <dgm:prSet presAssocID="{FFD33EDC-E429-419C-B765-93608657EE1B}" presName="spaceRect" presStyleCnt="0"/>
      <dgm:spPr/>
    </dgm:pt>
    <dgm:pt modelId="{DCDE3844-AE99-4700-BB64-077E794DB72C}" type="pres">
      <dgm:prSet presAssocID="{FFD33EDC-E429-419C-B765-93608657EE1B}" presName="parTx" presStyleLbl="revTx" presStyleIdx="2" presStyleCnt="3">
        <dgm:presLayoutVars>
          <dgm:chMax val="0"/>
          <dgm:chPref val="0"/>
        </dgm:presLayoutVars>
      </dgm:prSet>
      <dgm:spPr/>
    </dgm:pt>
  </dgm:ptLst>
  <dgm:cxnLst>
    <dgm:cxn modelId="{C246B512-BFD9-438F-9977-BE58ECDC8FA3}" srcId="{7CD56E68-F7FB-45AC-9106-4DF7CC427EB9}" destId="{FFD33EDC-E429-419C-B765-93608657EE1B}" srcOrd="2" destOrd="0" parTransId="{84C3CB8F-0250-4E4A-BCDA-4A9626ACDFD8}" sibTransId="{87124B2B-73C5-4BAA-8FF5-48EAB74C98A8}"/>
    <dgm:cxn modelId="{149E1B3A-D70D-4196-A13D-FC4027AD2E9C}" type="presOf" srcId="{C319CB34-7996-436E-8515-346E4B1F146E}" destId="{F2A114D0-1F78-49D8-8F3E-74390815A871}" srcOrd="0" destOrd="0" presId="urn:microsoft.com/office/officeart/2018/2/layout/IconVerticalSolidList"/>
    <dgm:cxn modelId="{CDEB1F5A-5A99-4DE1-A5B6-6A550EEE5816}" type="presOf" srcId="{1D714C32-A457-4343-A43A-EE4581FE74E3}" destId="{95567A4C-3FC4-4A05-95AB-8D8883C4CE8A}" srcOrd="0" destOrd="0" presId="urn:microsoft.com/office/officeart/2018/2/layout/IconVerticalSolidList"/>
    <dgm:cxn modelId="{02090487-9EB8-4A03-AA54-550FE3F4EA68}" srcId="{7CD56E68-F7FB-45AC-9106-4DF7CC427EB9}" destId="{C319CB34-7996-436E-8515-346E4B1F146E}" srcOrd="1" destOrd="0" parTransId="{7296E68A-2BFA-4DF6-BE2C-43850D8CEB7B}" sibTransId="{CCC2E1A2-CE35-450D-8770-6550F2848FE8}"/>
    <dgm:cxn modelId="{3849F7BC-C9E7-46B1-955A-3D3C803BC328}" type="presOf" srcId="{7CD56E68-F7FB-45AC-9106-4DF7CC427EB9}" destId="{9E72CEDE-8B95-4B74-AF3E-AA0BF6446543}" srcOrd="0" destOrd="0" presId="urn:microsoft.com/office/officeart/2018/2/layout/IconVerticalSolidList"/>
    <dgm:cxn modelId="{49F432CB-88A6-4837-BA33-2180C2BC4E23}" type="presOf" srcId="{FFD33EDC-E429-419C-B765-93608657EE1B}" destId="{DCDE3844-AE99-4700-BB64-077E794DB72C}" srcOrd="0" destOrd="0" presId="urn:microsoft.com/office/officeart/2018/2/layout/IconVerticalSolidList"/>
    <dgm:cxn modelId="{F6E734FD-B049-4053-9974-2AEAB51F41A2}" srcId="{7CD56E68-F7FB-45AC-9106-4DF7CC427EB9}" destId="{1D714C32-A457-4343-A43A-EE4581FE74E3}" srcOrd="0" destOrd="0" parTransId="{1EBAAAE0-7FAA-4078-A917-1D83F6569D3B}" sibTransId="{A323257E-7F2E-480A-A4A2-49FFF0353521}"/>
    <dgm:cxn modelId="{BC09CFA6-8430-4F4E-B3C7-DA65216B05AD}" type="presParOf" srcId="{9E72CEDE-8B95-4B74-AF3E-AA0BF6446543}" destId="{012346D5-5B2E-48EE-A17D-05BD4F56298C}" srcOrd="0" destOrd="0" presId="urn:microsoft.com/office/officeart/2018/2/layout/IconVerticalSolidList"/>
    <dgm:cxn modelId="{9522E584-B4EA-470C-B210-AB7D310E4A3A}" type="presParOf" srcId="{012346D5-5B2E-48EE-A17D-05BD4F56298C}" destId="{6FCF7D3B-8EA2-44FD-A0F9-45FCBF0C4926}" srcOrd="0" destOrd="0" presId="urn:microsoft.com/office/officeart/2018/2/layout/IconVerticalSolidList"/>
    <dgm:cxn modelId="{A68E9950-4CE6-4F14-B486-4414D4272182}" type="presParOf" srcId="{012346D5-5B2E-48EE-A17D-05BD4F56298C}" destId="{C6046C4A-972C-4710-888C-A5589C889782}" srcOrd="1" destOrd="0" presId="urn:microsoft.com/office/officeart/2018/2/layout/IconVerticalSolidList"/>
    <dgm:cxn modelId="{757929E7-BB08-41F5-9B88-4FD83695C795}" type="presParOf" srcId="{012346D5-5B2E-48EE-A17D-05BD4F56298C}" destId="{C5416363-20E8-4AFC-ACAF-5EF12A88F9C0}" srcOrd="2" destOrd="0" presId="urn:microsoft.com/office/officeart/2018/2/layout/IconVerticalSolidList"/>
    <dgm:cxn modelId="{B7D8927F-0B4B-430C-9FE6-B0936E6A87C3}" type="presParOf" srcId="{012346D5-5B2E-48EE-A17D-05BD4F56298C}" destId="{95567A4C-3FC4-4A05-95AB-8D8883C4CE8A}" srcOrd="3" destOrd="0" presId="urn:microsoft.com/office/officeart/2018/2/layout/IconVerticalSolidList"/>
    <dgm:cxn modelId="{976E81D9-CFF1-4407-A237-50AA6412B4FE}" type="presParOf" srcId="{9E72CEDE-8B95-4B74-AF3E-AA0BF6446543}" destId="{4D15FB50-B7D3-429A-ACF1-73E8AE3E3EA0}" srcOrd="1" destOrd="0" presId="urn:microsoft.com/office/officeart/2018/2/layout/IconVerticalSolidList"/>
    <dgm:cxn modelId="{6D7EA8E1-21A2-444A-A9F9-273A67445633}" type="presParOf" srcId="{9E72CEDE-8B95-4B74-AF3E-AA0BF6446543}" destId="{35A0F1D0-C189-4035-854A-016FFA835A92}" srcOrd="2" destOrd="0" presId="urn:microsoft.com/office/officeart/2018/2/layout/IconVerticalSolidList"/>
    <dgm:cxn modelId="{B48F09B7-14AF-43D0-AC04-363F0619F672}" type="presParOf" srcId="{35A0F1D0-C189-4035-854A-016FFA835A92}" destId="{BADE2CA8-17D7-4C15-B490-955C99431FD2}" srcOrd="0" destOrd="0" presId="urn:microsoft.com/office/officeart/2018/2/layout/IconVerticalSolidList"/>
    <dgm:cxn modelId="{0E5DAFC9-1289-4803-8DF7-23FA4AA64297}" type="presParOf" srcId="{35A0F1D0-C189-4035-854A-016FFA835A92}" destId="{7AC60BAF-CAC6-48CB-A75C-2802CDD30D90}" srcOrd="1" destOrd="0" presId="urn:microsoft.com/office/officeart/2018/2/layout/IconVerticalSolidList"/>
    <dgm:cxn modelId="{15401834-6799-4CFD-9134-5356FD684506}" type="presParOf" srcId="{35A0F1D0-C189-4035-854A-016FFA835A92}" destId="{0B12AC78-B2D9-400B-B3F7-4E0526DA6A2B}" srcOrd="2" destOrd="0" presId="urn:microsoft.com/office/officeart/2018/2/layout/IconVerticalSolidList"/>
    <dgm:cxn modelId="{5D0AB86A-B36E-4394-9B16-EEE85898ED76}" type="presParOf" srcId="{35A0F1D0-C189-4035-854A-016FFA835A92}" destId="{F2A114D0-1F78-49D8-8F3E-74390815A871}" srcOrd="3" destOrd="0" presId="urn:microsoft.com/office/officeart/2018/2/layout/IconVerticalSolidList"/>
    <dgm:cxn modelId="{506FB97B-9376-41FA-AC6F-06D9E8657D13}" type="presParOf" srcId="{9E72CEDE-8B95-4B74-AF3E-AA0BF6446543}" destId="{F821B6D5-E2FC-400F-8F20-F2A4037933FF}" srcOrd="3" destOrd="0" presId="urn:microsoft.com/office/officeart/2018/2/layout/IconVerticalSolidList"/>
    <dgm:cxn modelId="{17E58E47-D264-41A7-8283-8E5E0DA49B2C}" type="presParOf" srcId="{9E72CEDE-8B95-4B74-AF3E-AA0BF6446543}" destId="{020B92BF-98BE-462D-869F-57BAF00DCC17}" srcOrd="4" destOrd="0" presId="urn:microsoft.com/office/officeart/2018/2/layout/IconVerticalSolidList"/>
    <dgm:cxn modelId="{A0D503DD-FC9A-4A11-AEB0-0DBFA93E0CCE}" type="presParOf" srcId="{020B92BF-98BE-462D-869F-57BAF00DCC17}" destId="{91736026-3460-46A4-B678-EB6B1C144950}" srcOrd="0" destOrd="0" presId="urn:microsoft.com/office/officeart/2018/2/layout/IconVerticalSolidList"/>
    <dgm:cxn modelId="{4AB50E7A-4ADA-4CF9-AB97-2B6FB3017C94}" type="presParOf" srcId="{020B92BF-98BE-462D-869F-57BAF00DCC17}" destId="{E17E1719-CC02-4185-B540-7F763AD52691}" srcOrd="1" destOrd="0" presId="urn:microsoft.com/office/officeart/2018/2/layout/IconVerticalSolidList"/>
    <dgm:cxn modelId="{B350167B-1909-45BB-AD9C-B1CA339C5768}" type="presParOf" srcId="{020B92BF-98BE-462D-869F-57BAF00DCC17}" destId="{0A208225-3441-47B5-94C8-79754675EB67}" srcOrd="2" destOrd="0" presId="urn:microsoft.com/office/officeart/2018/2/layout/IconVerticalSolidList"/>
    <dgm:cxn modelId="{CEC4663C-E969-4A52-A2F8-3F4945BC196F}" type="presParOf" srcId="{020B92BF-98BE-462D-869F-57BAF00DCC17}" destId="{DCDE3844-AE99-4700-BB64-077E794DB7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D36AF1-05EA-46FD-A564-BA6D4622BB4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C7F1AA0-45A4-454D-AF59-B50A680E57D8}">
      <dgm:prSet/>
      <dgm:spPr/>
      <dgm:t>
        <a:bodyPr/>
        <a:lstStyle/>
        <a:p>
          <a:r>
            <a:rPr lang="en-US"/>
            <a:t>QPRs, Audits, Section 3, Labor Standards</a:t>
          </a:r>
        </a:p>
      </dgm:t>
    </dgm:pt>
    <dgm:pt modelId="{5F4BEEAB-771A-40D9-9A10-05570FC7FA24}" type="parTrans" cxnId="{F9E8FAA7-A9C0-436D-9FC5-00DCFB68C561}">
      <dgm:prSet/>
      <dgm:spPr/>
      <dgm:t>
        <a:bodyPr/>
        <a:lstStyle/>
        <a:p>
          <a:endParaRPr lang="en-US"/>
        </a:p>
      </dgm:t>
    </dgm:pt>
    <dgm:pt modelId="{43AE0FA3-B2A9-4986-BEA4-FFA9C806F895}" type="sibTrans" cxnId="{F9E8FAA7-A9C0-436D-9FC5-00DCFB68C561}">
      <dgm:prSet/>
      <dgm:spPr/>
      <dgm:t>
        <a:bodyPr/>
        <a:lstStyle/>
        <a:p>
          <a:endParaRPr lang="en-US"/>
        </a:p>
      </dgm:t>
    </dgm:pt>
    <dgm:pt modelId="{22C738FB-5B60-497E-B9B5-2B06F1726359}">
      <dgm:prSet/>
      <dgm:spPr/>
      <dgm:t>
        <a:bodyPr/>
        <a:lstStyle/>
        <a:p>
          <a:r>
            <a:rPr lang="en-US"/>
            <a:t>Real property owned or controlled by units of local governments and improved with CDBG funds, may not have its use changed for a period of five years after the closeout of the grant that assisted the property unless the change of use is consistent with 24 CFR 570.489(j). Further, grantees will certify to DHCD on an annual basis that they are maintaining the original use of the building.</a:t>
          </a:r>
        </a:p>
      </dgm:t>
    </dgm:pt>
    <dgm:pt modelId="{0694A8BC-429C-4B0D-B284-7BC83706CFD5}" type="parTrans" cxnId="{774B619F-EB8B-4EAA-AA55-41BA1D43A596}">
      <dgm:prSet/>
      <dgm:spPr/>
      <dgm:t>
        <a:bodyPr/>
        <a:lstStyle/>
        <a:p>
          <a:endParaRPr lang="en-US"/>
        </a:p>
      </dgm:t>
    </dgm:pt>
    <dgm:pt modelId="{44D6EAF6-894C-4C10-B23C-2486789398A4}" type="sibTrans" cxnId="{774B619F-EB8B-4EAA-AA55-41BA1D43A596}">
      <dgm:prSet/>
      <dgm:spPr/>
      <dgm:t>
        <a:bodyPr/>
        <a:lstStyle/>
        <a:p>
          <a:endParaRPr lang="en-US"/>
        </a:p>
      </dgm:t>
    </dgm:pt>
    <dgm:pt modelId="{823605F5-BFB3-440F-8EEB-1C3D0C9001ED}" type="pres">
      <dgm:prSet presAssocID="{70D36AF1-05EA-46FD-A564-BA6D4622BB41}" presName="vert0" presStyleCnt="0">
        <dgm:presLayoutVars>
          <dgm:dir/>
          <dgm:animOne val="branch"/>
          <dgm:animLvl val="lvl"/>
        </dgm:presLayoutVars>
      </dgm:prSet>
      <dgm:spPr/>
    </dgm:pt>
    <dgm:pt modelId="{E10E98EB-5162-431E-B288-CC865BA8EA5C}" type="pres">
      <dgm:prSet presAssocID="{0C7F1AA0-45A4-454D-AF59-B50A680E57D8}" presName="thickLine" presStyleLbl="alignNode1" presStyleIdx="0" presStyleCnt="2"/>
      <dgm:spPr/>
    </dgm:pt>
    <dgm:pt modelId="{91A963A8-E340-48C6-BC71-C1808AF41068}" type="pres">
      <dgm:prSet presAssocID="{0C7F1AA0-45A4-454D-AF59-B50A680E57D8}" presName="horz1" presStyleCnt="0"/>
      <dgm:spPr/>
    </dgm:pt>
    <dgm:pt modelId="{04A3A05C-90F0-4211-822F-CD66238FD87D}" type="pres">
      <dgm:prSet presAssocID="{0C7F1AA0-45A4-454D-AF59-B50A680E57D8}" presName="tx1" presStyleLbl="revTx" presStyleIdx="0" presStyleCnt="2"/>
      <dgm:spPr/>
    </dgm:pt>
    <dgm:pt modelId="{40A0ABE2-4864-44EA-911E-CF97E62DA025}" type="pres">
      <dgm:prSet presAssocID="{0C7F1AA0-45A4-454D-AF59-B50A680E57D8}" presName="vert1" presStyleCnt="0"/>
      <dgm:spPr/>
    </dgm:pt>
    <dgm:pt modelId="{F9D6DC92-05C4-48D1-899E-7B946B595176}" type="pres">
      <dgm:prSet presAssocID="{22C738FB-5B60-497E-B9B5-2B06F1726359}" presName="thickLine" presStyleLbl="alignNode1" presStyleIdx="1" presStyleCnt="2"/>
      <dgm:spPr/>
    </dgm:pt>
    <dgm:pt modelId="{895C0BFF-7F93-4D84-B819-64D5F89BA785}" type="pres">
      <dgm:prSet presAssocID="{22C738FB-5B60-497E-B9B5-2B06F1726359}" presName="horz1" presStyleCnt="0"/>
      <dgm:spPr/>
    </dgm:pt>
    <dgm:pt modelId="{DB353D27-66BD-4290-85A1-0B954665D1D9}" type="pres">
      <dgm:prSet presAssocID="{22C738FB-5B60-497E-B9B5-2B06F1726359}" presName="tx1" presStyleLbl="revTx" presStyleIdx="1" presStyleCnt="2"/>
      <dgm:spPr/>
    </dgm:pt>
    <dgm:pt modelId="{4F681579-09FB-4BAF-8A96-46142509CF92}" type="pres">
      <dgm:prSet presAssocID="{22C738FB-5B60-497E-B9B5-2B06F1726359}" presName="vert1" presStyleCnt="0"/>
      <dgm:spPr/>
    </dgm:pt>
  </dgm:ptLst>
  <dgm:cxnLst>
    <dgm:cxn modelId="{E68F1D1E-2758-4C64-B561-DD66A8EF2C30}" type="presOf" srcId="{0C7F1AA0-45A4-454D-AF59-B50A680E57D8}" destId="{04A3A05C-90F0-4211-822F-CD66238FD87D}" srcOrd="0" destOrd="0" presId="urn:microsoft.com/office/officeart/2008/layout/LinedList"/>
    <dgm:cxn modelId="{E14E3A78-65CD-4551-9EBD-C7D4759B6D6D}" type="presOf" srcId="{70D36AF1-05EA-46FD-A564-BA6D4622BB41}" destId="{823605F5-BFB3-440F-8EEB-1C3D0C9001ED}" srcOrd="0" destOrd="0" presId="urn:microsoft.com/office/officeart/2008/layout/LinedList"/>
    <dgm:cxn modelId="{774B619F-EB8B-4EAA-AA55-41BA1D43A596}" srcId="{70D36AF1-05EA-46FD-A564-BA6D4622BB41}" destId="{22C738FB-5B60-497E-B9B5-2B06F1726359}" srcOrd="1" destOrd="0" parTransId="{0694A8BC-429C-4B0D-B284-7BC83706CFD5}" sibTransId="{44D6EAF6-894C-4C10-B23C-2486789398A4}"/>
    <dgm:cxn modelId="{4065B2A2-654C-4F1F-82D7-39DD6B83EE23}" type="presOf" srcId="{22C738FB-5B60-497E-B9B5-2B06F1726359}" destId="{DB353D27-66BD-4290-85A1-0B954665D1D9}" srcOrd="0" destOrd="0" presId="urn:microsoft.com/office/officeart/2008/layout/LinedList"/>
    <dgm:cxn modelId="{F9E8FAA7-A9C0-436D-9FC5-00DCFB68C561}" srcId="{70D36AF1-05EA-46FD-A564-BA6D4622BB41}" destId="{0C7F1AA0-45A4-454D-AF59-B50A680E57D8}" srcOrd="0" destOrd="0" parTransId="{5F4BEEAB-771A-40D9-9A10-05570FC7FA24}" sibTransId="{43AE0FA3-B2A9-4986-BEA4-FFA9C806F895}"/>
    <dgm:cxn modelId="{75A98CC0-2D52-4BE1-A976-0C49A31EA1EF}" type="presParOf" srcId="{823605F5-BFB3-440F-8EEB-1C3D0C9001ED}" destId="{E10E98EB-5162-431E-B288-CC865BA8EA5C}" srcOrd="0" destOrd="0" presId="urn:microsoft.com/office/officeart/2008/layout/LinedList"/>
    <dgm:cxn modelId="{463ED23A-CC16-43D9-BBC0-19C7C39B5F05}" type="presParOf" srcId="{823605F5-BFB3-440F-8EEB-1C3D0C9001ED}" destId="{91A963A8-E340-48C6-BC71-C1808AF41068}" srcOrd="1" destOrd="0" presId="urn:microsoft.com/office/officeart/2008/layout/LinedList"/>
    <dgm:cxn modelId="{F2AC2330-6783-4672-B21A-5CE8D36CDC2B}" type="presParOf" srcId="{91A963A8-E340-48C6-BC71-C1808AF41068}" destId="{04A3A05C-90F0-4211-822F-CD66238FD87D}" srcOrd="0" destOrd="0" presId="urn:microsoft.com/office/officeart/2008/layout/LinedList"/>
    <dgm:cxn modelId="{7BB96FC4-A229-487E-A371-3A864DD9F03E}" type="presParOf" srcId="{91A963A8-E340-48C6-BC71-C1808AF41068}" destId="{40A0ABE2-4864-44EA-911E-CF97E62DA025}" srcOrd="1" destOrd="0" presId="urn:microsoft.com/office/officeart/2008/layout/LinedList"/>
    <dgm:cxn modelId="{8047DB31-C41B-4C8B-BDF3-4F7A317EA112}" type="presParOf" srcId="{823605F5-BFB3-440F-8EEB-1C3D0C9001ED}" destId="{F9D6DC92-05C4-48D1-899E-7B946B595176}" srcOrd="2" destOrd="0" presId="urn:microsoft.com/office/officeart/2008/layout/LinedList"/>
    <dgm:cxn modelId="{5EF7F650-69B2-4F91-8792-76966E46022C}" type="presParOf" srcId="{823605F5-BFB3-440F-8EEB-1C3D0C9001ED}" destId="{895C0BFF-7F93-4D84-B819-64D5F89BA785}" srcOrd="3" destOrd="0" presId="urn:microsoft.com/office/officeart/2008/layout/LinedList"/>
    <dgm:cxn modelId="{DA35C2C8-E1E7-4A0F-BCEC-17E4939744D9}" type="presParOf" srcId="{895C0BFF-7F93-4D84-B819-64D5F89BA785}" destId="{DB353D27-66BD-4290-85A1-0B954665D1D9}" srcOrd="0" destOrd="0" presId="urn:microsoft.com/office/officeart/2008/layout/LinedList"/>
    <dgm:cxn modelId="{FBCE3E91-5AFA-4431-8C2C-AC029F3E3F75}" type="presParOf" srcId="{895C0BFF-7F93-4D84-B819-64D5F89BA785}" destId="{4F681579-09FB-4BAF-8A96-46142509CF9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AF8603-4427-44F7-848A-972A7970C293}"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77BECE1D-AD7E-4485-92AD-5BC9D7FBCC59}">
      <dgm:prSet/>
      <dgm:spPr/>
      <dgm:t>
        <a:bodyPr/>
        <a:lstStyle/>
        <a:p>
          <a:r>
            <a:rPr lang="en-US"/>
            <a:t>Referenced in Attachment A and monitoring report</a:t>
          </a:r>
        </a:p>
      </dgm:t>
    </dgm:pt>
    <dgm:pt modelId="{EB7C12B7-9ECC-4660-85CB-D8C301DAB053}" type="parTrans" cxnId="{13EE064A-B93D-470C-8786-6D51E39BF99E}">
      <dgm:prSet/>
      <dgm:spPr/>
      <dgm:t>
        <a:bodyPr/>
        <a:lstStyle/>
        <a:p>
          <a:endParaRPr lang="en-US"/>
        </a:p>
      </dgm:t>
    </dgm:pt>
    <dgm:pt modelId="{FFFE315E-C811-4A9E-83AA-0A9F32E337C0}" type="sibTrans" cxnId="{13EE064A-B93D-470C-8786-6D51E39BF99E}">
      <dgm:prSet/>
      <dgm:spPr/>
      <dgm:t>
        <a:bodyPr/>
        <a:lstStyle/>
        <a:p>
          <a:endParaRPr lang="en-US"/>
        </a:p>
      </dgm:t>
    </dgm:pt>
    <dgm:pt modelId="{8F45DF8E-3816-4FA5-AA12-CE27EF655BC8}">
      <dgm:prSet/>
      <dgm:spPr/>
      <dgm:t>
        <a:bodyPr/>
        <a:lstStyle/>
        <a:p>
          <a:r>
            <a:rPr lang="en-US"/>
            <a:t>Designed to assist with Program Implementation and Reference Guide</a:t>
          </a:r>
        </a:p>
      </dgm:t>
    </dgm:pt>
    <dgm:pt modelId="{EA7D07AF-4D75-4677-B9E6-CA94128ECCA3}" type="parTrans" cxnId="{F6EB2CCE-661D-4A25-91B9-73CC50C1C706}">
      <dgm:prSet/>
      <dgm:spPr/>
      <dgm:t>
        <a:bodyPr/>
        <a:lstStyle/>
        <a:p>
          <a:endParaRPr lang="en-US"/>
        </a:p>
      </dgm:t>
    </dgm:pt>
    <dgm:pt modelId="{659FFD9B-9956-4D66-8689-1A7B4B4B2DE5}" type="sibTrans" cxnId="{F6EB2CCE-661D-4A25-91B9-73CC50C1C706}">
      <dgm:prSet/>
      <dgm:spPr/>
      <dgm:t>
        <a:bodyPr/>
        <a:lstStyle/>
        <a:p>
          <a:endParaRPr lang="en-US"/>
        </a:p>
      </dgm:t>
    </dgm:pt>
    <dgm:pt modelId="{AAA7C5B2-8F91-4AD8-8767-A612CFB99790}">
      <dgm:prSet/>
      <dgm:spPr/>
      <dgm:t>
        <a:bodyPr/>
        <a:lstStyle/>
        <a:p>
          <a:r>
            <a:rPr lang="en-US"/>
            <a:t>Technical Assistance</a:t>
          </a:r>
        </a:p>
      </dgm:t>
    </dgm:pt>
    <dgm:pt modelId="{644A3C93-C5B4-4D3D-A5AB-C8295FD1E873}" type="parTrans" cxnId="{0FE3E76B-41E5-49A1-9168-04DD1665A6EB}">
      <dgm:prSet/>
      <dgm:spPr/>
      <dgm:t>
        <a:bodyPr/>
        <a:lstStyle/>
        <a:p>
          <a:endParaRPr lang="en-US"/>
        </a:p>
      </dgm:t>
    </dgm:pt>
    <dgm:pt modelId="{14DB2640-AF79-4CFE-8031-D375F62859C6}" type="sibTrans" cxnId="{0FE3E76B-41E5-49A1-9168-04DD1665A6EB}">
      <dgm:prSet/>
      <dgm:spPr/>
      <dgm:t>
        <a:bodyPr/>
        <a:lstStyle/>
        <a:p>
          <a:endParaRPr lang="en-US"/>
        </a:p>
      </dgm:t>
    </dgm:pt>
    <dgm:pt modelId="{D98438FA-5499-4E05-A5E0-A6C5298402E5}">
      <dgm:prSet/>
      <dgm:spPr/>
      <dgm:t>
        <a:bodyPr/>
        <a:lstStyle/>
        <a:p>
          <a:r>
            <a:rPr lang="en-US" b="1" i="1"/>
            <a:t>Dated</a:t>
          </a:r>
          <a:r>
            <a:rPr lang="en-US"/>
            <a:t>, but still contains valuable information related to successful grant implementation </a:t>
          </a:r>
        </a:p>
      </dgm:t>
    </dgm:pt>
    <dgm:pt modelId="{54A7EA84-40F4-427C-9D46-79EB4310458F}" type="parTrans" cxnId="{7AD18FFB-0CE3-48C8-8C2B-9ACE18B74084}">
      <dgm:prSet/>
      <dgm:spPr/>
      <dgm:t>
        <a:bodyPr/>
        <a:lstStyle/>
        <a:p>
          <a:endParaRPr lang="en-US"/>
        </a:p>
      </dgm:t>
    </dgm:pt>
    <dgm:pt modelId="{1F593424-5FF7-41C4-8694-A634E4789275}" type="sibTrans" cxnId="{7AD18FFB-0CE3-48C8-8C2B-9ACE18B74084}">
      <dgm:prSet/>
      <dgm:spPr/>
      <dgm:t>
        <a:bodyPr/>
        <a:lstStyle/>
        <a:p>
          <a:endParaRPr lang="en-US"/>
        </a:p>
      </dgm:t>
    </dgm:pt>
    <dgm:pt modelId="{43F27A3B-16E4-47E6-B9A5-68246D795560}">
      <dgm:prSet/>
      <dgm:spPr/>
      <dgm:t>
        <a:bodyPr/>
        <a:lstStyle/>
        <a:p>
          <a:r>
            <a:rPr lang="en-US"/>
            <a:t>Updated Chapters posted on webpage </a:t>
          </a:r>
        </a:p>
      </dgm:t>
    </dgm:pt>
    <dgm:pt modelId="{6C782E74-95F0-4843-B3D8-4A30EA40F700}" type="parTrans" cxnId="{9FAFFAB4-0A04-45A9-809B-412805F3EAD4}">
      <dgm:prSet/>
      <dgm:spPr/>
      <dgm:t>
        <a:bodyPr/>
        <a:lstStyle/>
        <a:p>
          <a:endParaRPr lang="en-US"/>
        </a:p>
      </dgm:t>
    </dgm:pt>
    <dgm:pt modelId="{C50455B6-789C-4954-A3D6-8A28C0A9BF3F}" type="sibTrans" cxnId="{9FAFFAB4-0A04-45A9-809B-412805F3EAD4}">
      <dgm:prSet/>
      <dgm:spPr/>
      <dgm:t>
        <a:bodyPr/>
        <a:lstStyle/>
        <a:p>
          <a:endParaRPr lang="en-US"/>
        </a:p>
      </dgm:t>
    </dgm:pt>
    <dgm:pt modelId="{901080E9-B342-4CB7-814E-F04A123CB9FA}">
      <dgm:prSet/>
      <dgm:spPr/>
      <dgm:t>
        <a:bodyPr/>
        <a:lstStyle/>
        <a:p>
          <a:r>
            <a:rPr lang="en-US"/>
            <a:t>TA memos on webpage – HR, PSS, ABR, Infrastructure</a:t>
          </a:r>
        </a:p>
      </dgm:t>
    </dgm:pt>
    <dgm:pt modelId="{1CDC28D0-C6EE-42BA-ACC7-EF0F1642F949}" type="parTrans" cxnId="{912DB4C8-6E34-42C5-BA92-748A6CAF815B}">
      <dgm:prSet/>
      <dgm:spPr/>
      <dgm:t>
        <a:bodyPr/>
        <a:lstStyle/>
        <a:p>
          <a:endParaRPr lang="en-US"/>
        </a:p>
      </dgm:t>
    </dgm:pt>
    <dgm:pt modelId="{3F4275AE-E9E6-41B5-B167-891EEC4B90E2}" type="sibTrans" cxnId="{912DB4C8-6E34-42C5-BA92-748A6CAF815B}">
      <dgm:prSet/>
      <dgm:spPr/>
      <dgm:t>
        <a:bodyPr/>
        <a:lstStyle/>
        <a:p>
          <a:endParaRPr lang="en-US"/>
        </a:p>
      </dgm:t>
    </dgm:pt>
    <dgm:pt modelId="{2690EC8E-9025-40D8-BA47-41EF4B30A770}">
      <dgm:prSet/>
      <dgm:spPr/>
      <dgm:t>
        <a:bodyPr/>
        <a:lstStyle/>
        <a:p>
          <a:r>
            <a:rPr lang="en-US"/>
            <a:t>Boilerplate Contracts </a:t>
          </a:r>
        </a:p>
      </dgm:t>
    </dgm:pt>
    <dgm:pt modelId="{DC457982-588B-4C6A-8B21-FAE7FBD54BD7}" type="parTrans" cxnId="{8A947AF3-42FA-4CAB-915E-75380CCBC98D}">
      <dgm:prSet/>
      <dgm:spPr/>
      <dgm:t>
        <a:bodyPr/>
        <a:lstStyle/>
        <a:p>
          <a:endParaRPr lang="en-US"/>
        </a:p>
      </dgm:t>
    </dgm:pt>
    <dgm:pt modelId="{FB22097B-8038-4E27-8137-EAD352FB96D9}" type="sibTrans" cxnId="{8A947AF3-42FA-4CAB-915E-75380CCBC98D}">
      <dgm:prSet/>
      <dgm:spPr/>
      <dgm:t>
        <a:bodyPr/>
        <a:lstStyle/>
        <a:p>
          <a:endParaRPr lang="en-US"/>
        </a:p>
      </dgm:t>
    </dgm:pt>
    <dgm:pt modelId="{92F61F4D-D162-4D27-A938-005355089DD6}" type="pres">
      <dgm:prSet presAssocID="{21AF8603-4427-44F7-848A-972A7970C293}" presName="diagram" presStyleCnt="0">
        <dgm:presLayoutVars>
          <dgm:dir/>
          <dgm:resizeHandles val="exact"/>
        </dgm:presLayoutVars>
      </dgm:prSet>
      <dgm:spPr/>
    </dgm:pt>
    <dgm:pt modelId="{C4E97D6D-BCCF-4125-9B21-DBFE0CB0197E}" type="pres">
      <dgm:prSet presAssocID="{77BECE1D-AD7E-4485-92AD-5BC9D7FBCC59}" presName="node" presStyleLbl="node1" presStyleIdx="0" presStyleCnt="7">
        <dgm:presLayoutVars>
          <dgm:bulletEnabled val="1"/>
        </dgm:presLayoutVars>
      </dgm:prSet>
      <dgm:spPr/>
    </dgm:pt>
    <dgm:pt modelId="{5C49C509-7CBA-45CB-BCB5-E84DB7C74E8F}" type="pres">
      <dgm:prSet presAssocID="{FFFE315E-C811-4A9E-83AA-0A9F32E337C0}" presName="sibTrans" presStyleCnt="0"/>
      <dgm:spPr/>
    </dgm:pt>
    <dgm:pt modelId="{6DFB5EB4-75CA-4CE0-8991-326DC00044F2}" type="pres">
      <dgm:prSet presAssocID="{8F45DF8E-3816-4FA5-AA12-CE27EF655BC8}" presName="node" presStyleLbl="node1" presStyleIdx="1" presStyleCnt="7">
        <dgm:presLayoutVars>
          <dgm:bulletEnabled val="1"/>
        </dgm:presLayoutVars>
      </dgm:prSet>
      <dgm:spPr/>
    </dgm:pt>
    <dgm:pt modelId="{01B38FDB-11D9-4A80-9568-74B4FE3704F1}" type="pres">
      <dgm:prSet presAssocID="{659FFD9B-9956-4D66-8689-1A7B4B4B2DE5}" presName="sibTrans" presStyleCnt="0"/>
      <dgm:spPr/>
    </dgm:pt>
    <dgm:pt modelId="{39860592-F294-4F72-9EC3-CE49C84DEAF8}" type="pres">
      <dgm:prSet presAssocID="{AAA7C5B2-8F91-4AD8-8767-A612CFB99790}" presName="node" presStyleLbl="node1" presStyleIdx="2" presStyleCnt="7">
        <dgm:presLayoutVars>
          <dgm:bulletEnabled val="1"/>
        </dgm:presLayoutVars>
      </dgm:prSet>
      <dgm:spPr/>
    </dgm:pt>
    <dgm:pt modelId="{CFC73210-FDF4-4B28-9A8F-AF7D8AEEEBAD}" type="pres">
      <dgm:prSet presAssocID="{14DB2640-AF79-4CFE-8031-D375F62859C6}" presName="sibTrans" presStyleCnt="0"/>
      <dgm:spPr/>
    </dgm:pt>
    <dgm:pt modelId="{0DDCAF79-F449-4D4A-8A04-DC53CEC781E6}" type="pres">
      <dgm:prSet presAssocID="{D98438FA-5499-4E05-A5E0-A6C5298402E5}" presName="node" presStyleLbl="node1" presStyleIdx="3" presStyleCnt="7">
        <dgm:presLayoutVars>
          <dgm:bulletEnabled val="1"/>
        </dgm:presLayoutVars>
      </dgm:prSet>
      <dgm:spPr/>
    </dgm:pt>
    <dgm:pt modelId="{C83B9E98-E0EF-4609-8729-FBBAB982C0B1}" type="pres">
      <dgm:prSet presAssocID="{1F593424-5FF7-41C4-8694-A634E4789275}" presName="sibTrans" presStyleCnt="0"/>
      <dgm:spPr/>
    </dgm:pt>
    <dgm:pt modelId="{5F0F6A42-B3B5-4A42-9582-CFAE75452696}" type="pres">
      <dgm:prSet presAssocID="{43F27A3B-16E4-47E6-B9A5-68246D795560}" presName="node" presStyleLbl="node1" presStyleIdx="4" presStyleCnt="7">
        <dgm:presLayoutVars>
          <dgm:bulletEnabled val="1"/>
        </dgm:presLayoutVars>
      </dgm:prSet>
      <dgm:spPr/>
    </dgm:pt>
    <dgm:pt modelId="{27606559-EB64-481B-87D3-54A290A49107}" type="pres">
      <dgm:prSet presAssocID="{C50455B6-789C-4954-A3D6-8A28C0A9BF3F}" presName="sibTrans" presStyleCnt="0"/>
      <dgm:spPr/>
    </dgm:pt>
    <dgm:pt modelId="{21CA9A60-0551-4D5F-954E-098F14BEE81C}" type="pres">
      <dgm:prSet presAssocID="{901080E9-B342-4CB7-814E-F04A123CB9FA}" presName="node" presStyleLbl="node1" presStyleIdx="5" presStyleCnt="7">
        <dgm:presLayoutVars>
          <dgm:bulletEnabled val="1"/>
        </dgm:presLayoutVars>
      </dgm:prSet>
      <dgm:spPr/>
    </dgm:pt>
    <dgm:pt modelId="{C944EC9D-2118-4143-945D-37C853F3CD93}" type="pres">
      <dgm:prSet presAssocID="{3F4275AE-E9E6-41B5-B167-891EEC4B90E2}" presName="sibTrans" presStyleCnt="0"/>
      <dgm:spPr/>
    </dgm:pt>
    <dgm:pt modelId="{3B43ED26-4FEB-4070-A3B1-FF8BCCA07A71}" type="pres">
      <dgm:prSet presAssocID="{2690EC8E-9025-40D8-BA47-41EF4B30A770}" presName="node" presStyleLbl="node1" presStyleIdx="6" presStyleCnt="7">
        <dgm:presLayoutVars>
          <dgm:bulletEnabled val="1"/>
        </dgm:presLayoutVars>
      </dgm:prSet>
      <dgm:spPr/>
    </dgm:pt>
  </dgm:ptLst>
  <dgm:cxnLst>
    <dgm:cxn modelId="{0772E702-F804-43A8-B698-780E7C350848}" type="presOf" srcId="{77BECE1D-AD7E-4485-92AD-5BC9D7FBCC59}" destId="{C4E97D6D-BCCF-4125-9B21-DBFE0CB0197E}" srcOrd="0" destOrd="0" presId="urn:microsoft.com/office/officeart/2005/8/layout/default"/>
    <dgm:cxn modelId="{CF952B15-8CDF-495C-BBF8-D5727839244B}" type="presOf" srcId="{901080E9-B342-4CB7-814E-F04A123CB9FA}" destId="{21CA9A60-0551-4D5F-954E-098F14BEE81C}" srcOrd="0" destOrd="0" presId="urn:microsoft.com/office/officeart/2005/8/layout/default"/>
    <dgm:cxn modelId="{359D6F41-87DF-45A6-BB47-5FA86C816FA6}" type="presOf" srcId="{8F45DF8E-3816-4FA5-AA12-CE27EF655BC8}" destId="{6DFB5EB4-75CA-4CE0-8991-326DC00044F2}" srcOrd="0" destOrd="0" presId="urn:microsoft.com/office/officeart/2005/8/layout/default"/>
    <dgm:cxn modelId="{13EE064A-B93D-470C-8786-6D51E39BF99E}" srcId="{21AF8603-4427-44F7-848A-972A7970C293}" destId="{77BECE1D-AD7E-4485-92AD-5BC9D7FBCC59}" srcOrd="0" destOrd="0" parTransId="{EB7C12B7-9ECC-4660-85CB-D8C301DAB053}" sibTransId="{FFFE315E-C811-4A9E-83AA-0A9F32E337C0}"/>
    <dgm:cxn modelId="{0FE3E76B-41E5-49A1-9168-04DD1665A6EB}" srcId="{21AF8603-4427-44F7-848A-972A7970C293}" destId="{AAA7C5B2-8F91-4AD8-8767-A612CFB99790}" srcOrd="2" destOrd="0" parTransId="{644A3C93-C5B4-4D3D-A5AB-C8295FD1E873}" sibTransId="{14DB2640-AF79-4CFE-8031-D375F62859C6}"/>
    <dgm:cxn modelId="{B67A1072-6ABD-4B65-98E1-DE5F92976CE5}" type="presOf" srcId="{AAA7C5B2-8F91-4AD8-8767-A612CFB99790}" destId="{39860592-F294-4F72-9EC3-CE49C84DEAF8}" srcOrd="0" destOrd="0" presId="urn:microsoft.com/office/officeart/2005/8/layout/default"/>
    <dgm:cxn modelId="{7A3A3372-5114-4E4B-BC33-4D4ECCF9F813}" type="presOf" srcId="{43F27A3B-16E4-47E6-B9A5-68246D795560}" destId="{5F0F6A42-B3B5-4A42-9582-CFAE75452696}" srcOrd="0" destOrd="0" presId="urn:microsoft.com/office/officeart/2005/8/layout/default"/>
    <dgm:cxn modelId="{EB3FB573-5CB7-4982-9CB5-D300B7689E8C}" type="presOf" srcId="{D98438FA-5499-4E05-A5E0-A6C5298402E5}" destId="{0DDCAF79-F449-4D4A-8A04-DC53CEC781E6}" srcOrd="0" destOrd="0" presId="urn:microsoft.com/office/officeart/2005/8/layout/default"/>
    <dgm:cxn modelId="{0891CDA0-9FFE-4492-B5F2-4821EB3CEC0A}" type="presOf" srcId="{2690EC8E-9025-40D8-BA47-41EF4B30A770}" destId="{3B43ED26-4FEB-4070-A3B1-FF8BCCA07A71}" srcOrd="0" destOrd="0" presId="urn:microsoft.com/office/officeart/2005/8/layout/default"/>
    <dgm:cxn modelId="{9FAFFAB4-0A04-45A9-809B-412805F3EAD4}" srcId="{21AF8603-4427-44F7-848A-972A7970C293}" destId="{43F27A3B-16E4-47E6-B9A5-68246D795560}" srcOrd="4" destOrd="0" parTransId="{6C782E74-95F0-4843-B3D8-4A30EA40F700}" sibTransId="{C50455B6-789C-4954-A3D6-8A28C0A9BF3F}"/>
    <dgm:cxn modelId="{912DB4C8-6E34-42C5-BA92-748A6CAF815B}" srcId="{21AF8603-4427-44F7-848A-972A7970C293}" destId="{901080E9-B342-4CB7-814E-F04A123CB9FA}" srcOrd="5" destOrd="0" parTransId="{1CDC28D0-C6EE-42BA-ACC7-EF0F1642F949}" sibTransId="{3F4275AE-E9E6-41B5-B167-891EEC4B90E2}"/>
    <dgm:cxn modelId="{F6EB2CCE-661D-4A25-91B9-73CC50C1C706}" srcId="{21AF8603-4427-44F7-848A-972A7970C293}" destId="{8F45DF8E-3816-4FA5-AA12-CE27EF655BC8}" srcOrd="1" destOrd="0" parTransId="{EA7D07AF-4D75-4677-B9E6-CA94128ECCA3}" sibTransId="{659FFD9B-9956-4D66-8689-1A7B4B4B2DE5}"/>
    <dgm:cxn modelId="{C823B2F2-092D-47A9-8EC1-748AD8AE130D}" type="presOf" srcId="{21AF8603-4427-44F7-848A-972A7970C293}" destId="{92F61F4D-D162-4D27-A938-005355089DD6}" srcOrd="0" destOrd="0" presId="urn:microsoft.com/office/officeart/2005/8/layout/default"/>
    <dgm:cxn modelId="{8A947AF3-42FA-4CAB-915E-75380CCBC98D}" srcId="{21AF8603-4427-44F7-848A-972A7970C293}" destId="{2690EC8E-9025-40D8-BA47-41EF4B30A770}" srcOrd="6" destOrd="0" parTransId="{DC457982-588B-4C6A-8B21-FAE7FBD54BD7}" sibTransId="{FB22097B-8038-4E27-8137-EAD352FB96D9}"/>
    <dgm:cxn modelId="{7AD18FFB-0CE3-48C8-8C2B-9ACE18B74084}" srcId="{21AF8603-4427-44F7-848A-972A7970C293}" destId="{D98438FA-5499-4E05-A5E0-A6C5298402E5}" srcOrd="3" destOrd="0" parTransId="{54A7EA84-40F4-427C-9D46-79EB4310458F}" sibTransId="{1F593424-5FF7-41C4-8694-A634E4789275}"/>
    <dgm:cxn modelId="{1DDA0C93-6E77-4C01-B9C6-6F473426C9E5}" type="presParOf" srcId="{92F61F4D-D162-4D27-A938-005355089DD6}" destId="{C4E97D6D-BCCF-4125-9B21-DBFE0CB0197E}" srcOrd="0" destOrd="0" presId="urn:microsoft.com/office/officeart/2005/8/layout/default"/>
    <dgm:cxn modelId="{5A0CA369-F6AC-478A-A5F8-63944FBB0134}" type="presParOf" srcId="{92F61F4D-D162-4D27-A938-005355089DD6}" destId="{5C49C509-7CBA-45CB-BCB5-E84DB7C74E8F}" srcOrd="1" destOrd="0" presId="urn:microsoft.com/office/officeart/2005/8/layout/default"/>
    <dgm:cxn modelId="{163A77EE-B4F7-447A-A45D-2A39492FB1A9}" type="presParOf" srcId="{92F61F4D-D162-4D27-A938-005355089DD6}" destId="{6DFB5EB4-75CA-4CE0-8991-326DC00044F2}" srcOrd="2" destOrd="0" presId="urn:microsoft.com/office/officeart/2005/8/layout/default"/>
    <dgm:cxn modelId="{7C9B6EC8-25C4-4F88-8366-7430AB2876C7}" type="presParOf" srcId="{92F61F4D-D162-4D27-A938-005355089DD6}" destId="{01B38FDB-11D9-4A80-9568-74B4FE3704F1}" srcOrd="3" destOrd="0" presId="urn:microsoft.com/office/officeart/2005/8/layout/default"/>
    <dgm:cxn modelId="{1307B2F5-7358-43AE-9743-263E8305E359}" type="presParOf" srcId="{92F61F4D-D162-4D27-A938-005355089DD6}" destId="{39860592-F294-4F72-9EC3-CE49C84DEAF8}" srcOrd="4" destOrd="0" presId="urn:microsoft.com/office/officeart/2005/8/layout/default"/>
    <dgm:cxn modelId="{7E83410D-C5E5-4F41-BA0A-01704CE26FDF}" type="presParOf" srcId="{92F61F4D-D162-4D27-A938-005355089DD6}" destId="{CFC73210-FDF4-4B28-9A8F-AF7D8AEEEBAD}" srcOrd="5" destOrd="0" presId="urn:microsoft.com/office/officeart/2005/8/layout/default"/>
    <dgm:cxn modelId="{4C9BB312-01BE-4140-9372-9CEE66F9A5D8}" type="presParOf" srcId="{92F61F4D-D162-4D27-A938-005355089DD6}" destId="{0DDCAF79-F449-4D4A-8A04-DC53CEC781E6}" srcOrd="6" destOrd="0" presId="urn:microsoft.com/office/officeart/2005/8/layout/default"/>
    <dgm:cxn modelId="{C18BD82F-CC04-4101-9E74-2B82085418B4}" type="presParOf" srcId="{92F61F4D-D162-4D27-A938-005355089DD6}" destId="{C83B9E98-E0EF-4609-8729-FBBAB982C0B1}" srcOrd="7" destOrd="0" presId="urn:microsoft.com/office/officeart/2005/8/layout/default"/>
    <dgm:cxn modelId="{85AE8DEC-F5F6-4E67-A188-65A29B91B5D5}" type="presParOf" srcId="{92F61F4D-D162-4D27-A938-005355089DD6}" destId="{5F0F6A42-B3B5-4A42-9582-CFAE75452696}" srcOrd="8" destOrd="0" presId="urn:microsoft.com/office/officeart/2005/8/layout/default"/>
    <dgm:cxn modelId="{A15208D1-57DE-41C4-8AC7-1AE272BCF37D}" type="presParOf" srcId="{92F61F4D-D162-4D27-A938-005355089DD6}" destId="{27606559-EB64-481B-87D3-54A290A49107}" srcOrd="9" destOrd="0" presId="urn:microsoft.com/office/officeart/2005/8/layout/default"/>
    <dgm:cxn modelId="{1EF341B3-393D-4B4D-9C51-E93FB241059E}" type="presParOf" srcId="{92F61F4D-D162-4D27-A938-005355089DD6}" destId="{21CA9A60-0551-4D5F-954E-098F14BEE81C}" srcOrd="10" destOrd="0" presId="urn:microsoft.com/office/officeart/2005/8/layout/default"/>
    <dgm:cxn modelId="{B5AFA761-C5E7-4C42-9F36-CC6D9CABE36A}" type="presParOf" srcId="{92F61F4D-D162-4D27-A938-005355089DD6}" destId="{C944EC9D-2118-4143-945D-37C853F3CD93}" srcOrd="11" destOrd="0" presId="urn:microsoft.com/office/officeart/2005/8/layout/default"/>
    <dgm:cxn modelId="{3AAC7BD5-6580-4FA3-9363-835A9B0C238B}" type="presParOf" srcId="{92F61F4D-D162-4D27-A938-005355089DD6}" destId="{3B43ED26-4FEB-4070-A3B1-FF8BCCA07A7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A00983-604F-4117-9EC6-53EDD5A29A4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C15377B-6336-47BE-B1DE-B13383BE41C8}">
      <dgm:prSet/>
      <dgm:spPr/>
      <dgm:t>
        <a:bodyPr/>
        <a:lstStyle/>
        <a:p>
          <a:r>
            <a:rPr lang="en-US" dirty="0"/>
            <a:t>Documenting Attendance at Virtual Hearing</a:t>
          </a:r>
        </a:p>
      </dgm:t>
    </dgm:pt>
    <dgm:pt modelId="{537EB03D-D692-4F32-87AE-1F55E85F358E}" type="parTrans" cxnId="{7FDA80B6-C720-461B-8971-EEDC7BF2F117}">
      <dgm:prSet/>
      <dgm:spPr/>
      <dgm:t>
        <a:bodyPr/>
        <a:lstStyle/>
        <a:p>
          <a:endParaRPr lang="en-US"/>
        </a:p>
      </dgm:t>
    </dgm:pt>
    <dgm:pt modelId="{CE4279BD-2506-44BF-900F-45F74F8DF202}" type="sibTrans" cxnId="{7FDA80B6-C720-461B-8971-EEDC7BF2F117}">
      <dgm:prSet/>
      <dgm:spPr/>
      <dgm:t>
        <a:bodyPr/>
        <a:lstStyle/>
        <a:p>
          <a:endParaRPr lang="en-US"/>
        </a:p>
      </dgm:t>
    </dgm:pt>
    <dgm:pt modelId="{E2143256-0CA2-472F-9598-F3EA42D944A1}">
      <dgm:prSet/>
      <dgm:spPr/>
      <dgm:t>
        <a:bodyPr/>
        <a:lstStyle/>
        <a:p>
          <a:r>
            <a:rPr lang="en-US"/>
            <a:t>Attachment B “Method and Compensation Schedule” – connecting to milestones/activities</a:t>
          </a:r>
        </a:p>
      </dgm:t>
    </dgm:pt>
    <dgm:pt modelId="{B96D718D-1B7C-4BFC-B36B-4299A580A215}" type="parTrans" cxnId="{7D56A6E3-8D4B-4063-8811-2514FE5262A4}">
      <dgm:prSet/>
      <dgm:spPr/>
      <dgm:t>
        <a:bodyPr/>
        <a:lstStyle/>
        <a:p>
          <a:endParaRPr lang="en-US"/>
        </a:p>
      </dgm:t>
    </dgm:pt>
    <dgm:pt modelId="{163DF0E2-A5D9-4639-A2AC-1BB22E54E4DF}" type="sibTrans" cxnId="{7D56A6E3-8D4B-4063-8811-2514FE5262A4}">
      <dgm:prSet/>
      <dgm:spPr/>
      <dgm:t>
        <a:bodyPr/>
        <a:lstStyle/>
        <a:p>
          <a:endParaRPr lang="en-US"/>
        </a:p>
      </dgm:t>
    </dgm:pt>
    <dgm:pt modelId="{D9329DCD-A4E3-4528-8DA4-9F2A937E77EC}">
      <dgm:prSet/>
      <dgm:spPr/>
      <dgm:t>
        <a:bodyPr/>
        <a:lstStyle/>
        <a:p>
          <a:r>
            <a:rPr lang="en-US"/>
            <a:t>Uniformity of Special Conditions</a:t>
          </a:r>
        </a:p>
      </dgm:t>
    </dgm:pt>
    <dgm:pt modelId="{616B5CEB-2711-4A2A-8CA8-DFD0607FD74C}" type="parTrans" cxnId="{5EFDE5D8-9EF6-4143-BFF0-01C732C50E05}">
      <dgm:prSet/>
      <dgm:spPr/>
      <dgm:t>
        <a:bodyPr/>
        <a:lstStyle/>
        <a:p>
          <a:endParaRPr lang="en-US"/>
        </a:p>
      </dgm:t>
    </dgm:pt>
    <dgm:pt modelId="{04F2D6F9-7E9D-4DDB-AE7E-5D942DA8D799}" type="sibTrans" cxnId="{5EFDE5D8-9EF6-4143-BFF0-01C732C50E05}">
      <dgm:prSet/>
      <dgm:spPr/>
      <dgm:t>
        <a:bodyPr/>
        <a:lstStyle/>
        <a:p>
          <a:endParaRPr lang="en-US"/>
        </a:p>
      </dgm:t>
    </dgm:pt>
    <dgm:pt modelId="{58AA836C-8BD8-4C55-808D-27AB0BFE0D97}">
      <dgm:prSet/>
      <dgm:spPr/>
      <dgm:t>
        <a:bodyPr/>
        <a:lstStyle/>
        <a:p>
          <a:r>
            <a:rPr lang="en-US"/>
            <a:t>Statutory Checklist with signature block</a:t>
          </a:r>
        </a:p>
      </dgm:t>
    </dgm:pt>
    <dgm:pt modelId="{3AAD4BA2-E679-4EEB-8656-1E43C6366D84}" type="parTrans" cxnId="{7CBBB0D8-259B-4DD8-A77B-5EF3F64689A5}">
      <dgm:prSet/>
      <dgm:spPr/>
      <dgm:t>
        <a:bodyPr/>
        <a:lstStyle/>
        <a:p>
          <a:endParaRPr lang="en-US"/>
        </a:p>
      </dgm:t>
    </dgm:pt>
    <dgm:pt modelId="{597A2B9A-0B52-45B7-AAFE-0FC54DBA92F8}" type="sibTrans" cxnId="{7CBBB0D8-259B-4DD8-A77B-5EF3F64689A5}">
      <dgm:prSet/>
      <dgm:spPr/>
      <dgm:t>
        <a:bodyPr/>
        <a:lstStyle/>
        <a:p>
          <a:endParaRPr lang="en-US"/>
        </a:p>
      </dgm:t>
    </dgm:pt>
    <dgm:pt modelId="{5EB2D707-FE8A-4709-AB8C-6184F0F69E36}">
      <dgm:prSet/>
      <dgm:spPr/>
      <dgm:t>
        <a:bodyPr/>
        <a:lstStyle/>
        <a:p>
          <a:r>
            <a:rPr lang="en-US"/>
            <a:t>Hiring of engineers for horizonal construction projects – exempt from procurement?</a:t>
          </a:r>
        </a:p>
      </dgm:t>
    </dgm:pt>
    <dgm:pt modelId="{06A07F6F-FE10-40DB-862F-EA034F2AC3B9}" type="parTrans" cxnId="{FD479438-A02D-4195-BB75-3B2F76454741}">
      <dgm:prSet/>
      <dgm:spPr/>
      <dgm:t>
        <a:bodyPr/>
        <a:lstStyle/>
        <a:p>
          <a:endParaRPr lang="en-US"/>
        </a:p>
      </dgm:t>
    </dgm:pt>
    <dgm:pt modelId="{8E8EEEA6-7E01-4669-BBEF-B7956B18EEE3}" type="sibTrans" cxnId="{FD479438-A02D-4195-BB75-3B2F76454741}">
      <dgm:prSet/>
      <dgm:spPr/>
      <dgm:t>
        <a:bodyPr/>
        <a:lstStyle/>
        <a:p>
          <a:endParaRPr lang="en-US"/>
        </a:p>
      </dgm:t>
    </dgm:pt>
    <dgm:pt modelId="{1D53ADD0-CD49-46FB-A160-358022284172}">
      <dgm:prSet/>
      <dgm:spPr/>
      <dgm:t>
        <a:bodyPr/>
        <a:lstStyle/>
        <a:p>
          <a:r>
            <a:rPr lang="en-US"/>
            <a:t>Davis-Bacon Employee Interviews for shorter time-frame</a:t>
          </a:r>
        </a:p>
      </dgm:t>
    </dgm:pt>
    <dgm:pt modelId="{7A51CA9F-4021-44D2-9E35-5562267FA354}" type="parTrans" cxnId="{AF01A2D8-5876-42BE-93CF-E654A9B67656}">
      <dgm:prSet/>
      <dgm:spPr/>
      <dgm:t>
        <a:bodyPr/>
        <a:lstStyle/>
        <a:p>
          <a:endParaRPr lang="en-US"/>
        </a:p>
      </dgm:t>
    </dgm:pt>
    <dgm:pt modelId="{8DBE198B-BDC1-4601-B81D-8ECF6D95AF9A}" type="sibTrans" cxnId="{AF01A2D8-5876-42BE-93CF-E654A9B67656}">
      <dgm:prSet/>
      <dgm:spPr/>
      <dgm:t>
        <a:bodyPr/>
        <a:lstStyle/>
        <a:p>
          <a:endParaRPr lang="en-US"/>
        </a:p>
      </dgm:t>
    </dgm:pt>
    <dgm:pt modelId="{9E23A0B0-EE0A-402D-AB91-DA39C0A1F8B5}">
      <dgm:prSet/>
      <dgm:spPr/>
      <dgm:t>
        <a:bodyPr/>
        <a:lstStyle/>
        <a:p>
          <a:r>
            <a:rPr lang="en-US"/>
            <a:t>Deadline of end-of-fiscal year drawdown (July 15</a:t>
          </a:r>
          <a:r>
            <a:rPr lang="en-US" baseline="30000"/>
            <a:t>th</a:t>
          </a:r>
          <a:r>
            <a:rPr lang="en-US"/>
            <a:t>)</a:t>
          </a:r>
        </a:p>
      </dgm:t>
    </dgm:pt>
    <dgm:pt modelId="{AEBBBCB5-A72B-48BB-8BFB-413C6401F2E6}" type="parTrans" cxnId="{A0853A76-E8E0-4F4D-91F1-2CD5946EB263}">
      <dgm:prSet/>
      <dgm:spPr/>
      <dgm:t>
        <a:bodyPr/>
        <a:lstStyle/>
        <a:p>
          <a:endParaRPr lang="en-US"/>
        </a:p>
      </dgm:t>
    </dgm:pt>
    <dgm:pt modelId="{FFFB87B3-67CE-459B-A513-05E5755C5935}" type="sibTrans" cxnId="{A0853A76-E8E0-4F4D-91F1-2CD5946EB263}">
      <dgm:prSet/>
      <dgm:spPr/>
      <dgm:t>
        <a:bodyPr/>
        <a:lstStyle/>
        <a:p>
          <a:endParaRPr lang="en-US"/>
        </a:p>
      </dgm:t>
    </dgm:pt>
    <dgm:pt modelId="{378C721B-673E-4845-A144-0890423ACAD2}">
      <dgm:prSet/>
      <dgm:spPr/>
      <dgm:t>
        <a:bodyPr/>
        <a:lstStyle/>
        <a:p>
          <a:r>
            <a:rPr lang="en-US"/>
            <a:t>Effective date of PSC / Settlement &amp; Release</a:t>
          </a:r>
        </a:p>
      </dgm:t>
    </dgm:pt>
    <dgm:pt modelId="{CF87619B-95E2-4F84-A847-51E179914941}" type="parTrans" cxnId="{F5825FB2-60B9-41E0-A6B5-3D5531727240}">
      <dgm:prSet/>
      <dgm:spPr/>
      <dgm:t>
        <a:bodyPr/>
        <a:lstStyle/>
        <a:p>
          <a:endParaRPr lang="en-US"/>
        </a:p>
      </dgm:t>
    </dgm:pt>
    <dgm:pt modelId="{A6B926E2-53CA-4879-977D-20B830A27FF3}" type="sibTrans" cxnId="{F5825FB2-60B9-41E0-A6B5-3D5531727240}">
      <dgm:prSet/>
      <dgm:spPr/>
      <dgm:t>
        <a:bodyPr/>
        <a:lstStyle/>
        <a:p>
          <a:endParaRPr lang="en-US"/>
        </a:p>
      </dgm:t>
    </dgm:pt>
    <dgm:pt modelId="{73E62A50-FBD5-4EEB-8B48-415AB9C8CD7F}" type="pres">
      <dgm:prSet presAssocID="{45A00983-604F-4117-9EC6-53EDD5A29A45}" presName="vert0" presStyleCnt="0">
        <dgm:presLayoutVars>
          <dgm:dir/>
          <dgm:animOne val="branch"/>
          <dgm:animLvl val="lvl"/>
        </dgm:presLayoutVars>
      </dgm:prSet>
      <dgm:spPr/>
    </dgm:pt>
    <dgm:pt modelId="{7400A16A-F448-4812-9A4B-5849DF029C88}" type="pres">
      <dgm:prSet presAssocID="{8C15377B-6336-47BE-B1DE-B13383BE41C8}" presName="thickLine" presStyleLbl="alignNode1" presStyleIdx="0" presStyleCnt="8"/>
      <dgm:spPr/>
    </dgm:pt>
    <dgm:pt modelId="{D52C5D87-5553-4683-9182-EFB253DA1159}" type="pres">
      <dgm:prSet presAssocID="{8C15377B-6336-47BE-B1DE-B13383BE41C8}" presName="horz1" presStyleCnt="0"/>
      <dgm:spPr/>
    </dgm:pt>
    <dgm:pt modelId="{9C313583-80AC-435F-933B-98033EDCC6D6}" type="pres">
      <dgm:prSet presAssocID="{8C15377B-6336-47BE-B1DE-B13383BE41C8}" presName="tx1" presStyleLbl="revTx" presStyleIdx="0" presStyleCnt="8"/>
      <dgm:spPr/>
    </dgm:pt>
    <dgm:pt modelId="{445914C8-24D2-4095-A441-1CF9EB90BDBB}" type="pres">
      <dgm:prSet presAssocID="{8C15377B-6336-47BE-B1DE-B13383BE41C8}" presName="vert1" presStyleCnt="0"/>
      <dgm:spPr/>
    </dgm:pt>
    <dgm:pt modelId="{984F41EF-638F-476E-86A2-3392E3850BAC}" type="pres">
      <dgm:prSet presAssocID="{E2143256-0CA2-472F-9598-F3EA42D944A1}" presName="thickLine" presStyleLbl="alignNode1" presStyleIdx="1" presStyleCnt="8"/>
      <dgm:spPr/>
    </dgm:pt>
    <dgm:pt modelId="{A2B6E0DF-4D7E-47CD-A5EF-EBDE6DEE2F4E}" type="pres">
      <dgm:prSet presAssocID="{E2143256-0CA2-472F-9598-F3EA42D944A1}" presName="horz1" presStyleCnt="0"/>
      <dgm:spPr/>
    </dgm:pt>
    <dgm:pt modelId="{91CB2351-9CC7-4E98-9D1E-9C51115429C8}" type="pres">
      <dgm:prSet presAssocID="{E2143256-0CA2-472F-9598-F3EA42D944A1}" presName="tx1" presStyleLbl="revTx" presStyleIdx="1" presStyleCnt="8"/>
      <dgm:spPr/>
    </dgm:pt>
    <dgm:pt modelId="{ED0C6121-1300-4561-B7C4-D7542D55A87A}" type="pres">
      <dgm:prSet presAssocID="{E2143256-0CA2-472F-9598-F3EA42D944A1}" presName="vert1" presStyleCnt="0"/>
      <dgm:spPr/>
    </dgm:pt>
    <dgm:pt modelId="{3F9AC080-1D02-4F25-9A23-E4F8A18DAAF4}" type="pres">
      <dgm:prSet presAssocID="{D9329DCD-A4E3-4528-8DA4-9F2A937E77EC}" presName="thickLine" presStyleLbl="alignNode1" presStyleIdx="2" presStyleCnt="8"/>
      <dgm:spPr/>
    </dgm:pt>
    <dgm:pt modelId="{89CCDD0D-6640-4877-96BF-307FA155B88C}" type="pres">
      <dgm:prSet presAssocID="{D9329DCD-A4E3-4528-8DA4-9F2A937E77EC}" presName="horz1" presStyleCnt="0"/>
      <dgm:spPr/>
    </dgm:pt>
    <dgm:pt modelId="{67BCE3C5-BCD7-4334-AC46-0FC0D44C913E}" type="pres">
      <dgm:prSet presAssocID="{D9329DCD-A4E3-4528-8DA4-9F2A937E77EC}" presName="tx1" presStyleLbl="revTx" presStyleIdx="2" presStyleCnt="8"/>
      <dgm:spPr/>
    </dgm:pt>
    <dgm:pt modelId="{C419244D-7C37-4149-88A1-E2F407733900}" type="pres">
      <dgm:prSet presAssocID="{D9329DCD-A4E3-4528-8DA4-9F2A937E77EC}" presName="vert1" presStyleCnt="0"/>
      <dgm:spPr/>
    </dgm:pt>
    <dgm:pt modelId="{AA000433-C010-450A-A095-16488712685D}" type="pres">
      <dgm:prSet presAssocID="{58AA836C-8BD8-4C55-808D-27AB0BFE0D97}" presName="thickLine" presStyleLbl="alignNode1" presStyleIdx="3" presStyleCnt="8"/>
      <dgm:spPr/>
    </dgm:pt>
    <dgm:pt modelId="{46A99140-D672-4A43-9EF2-A952069D613D}" type="pres">
      <dgm:prSet presAssocID="{58AA836C-8BD8-4C55-808D-27AB0BFE0D97}" presName="horz1" presStyleCnt="0"/>
      <dgm:spPr/>
    </dgm:pt>
    <dgm:pt modelId="{CAEF8465-7780-430F-B8C1-E27B92DC5F76}" type="pres">
      <dgm:prSet presAssocID="{58AA836C-8BD8-4C55-808D-27AB0BFE0D97}" presName="tx1" presStyleLbl="revTx" presStyleIdx="3" presStyleCnt="8"/>
      <dgm:spPr/>
    </dgm:pt>
    <dgm:pt modelId="{A3FB3E12-E40A-4336-B026-D2DC0DD0637E}" type="pres">
      <dgm:prSet presAssocID="{58AA836C-8BD8-4C55-808D-27AB0BFE0D97}" presName="vert1" presStyleCnt="0"/>
      <dgm:spPr/>
    </dgm:pt>
    <dgm:pt modelId="{FE20182A-2DE9-4147-8686-1EC1975AC621}" type="pres">
      <dgm:prSet presAssocID="{5EB2D707-FE8A-4709-AB8C-6184F0F69E36}" presName="thickLine" presStyleLbl="alignNode1" presStyleIdx="4" presStyleCnt="8"/>
      <dgm:spPr/>
    </dgm:pt>
    <dgm:pt modelId="{27666BAA-8350-4434-AFF9-7C027DD2B81D}" type="pres">
      <dgm:prSet presAssocID="{5EB2D707-FE8A-4709-AB8C-6184F0F69E36}" presName="horz1" presStyleCnt="0"/>
      <dgm:spPr/>
    </dgm:pt>
    <dgm:pt modelId="{8A2D998C-5318-46BE-80C4-58D8FC5B20D4}" type="pres">
      <dgm:prSet presAssocID="{5EB2D707-FE8A-4709-AB8C-6184F0F69E36}" presName="tx1" presStyleLbl="revTx" presStyleIdx="4" presStyleCnt="8"/>
      <dgm:spPr/>
    </dgm:pt>
    <dgm:pt modelId="{EA17EDD6-DF96-415E-9A92-02BEF89B1841}" type="pres">
      <dgm:prSet presAssocID="{5EB2D707-FE8A-4709-AB8C-6184F0F69E36}" presName="vert1" presStyleCnt="0"/>
      <dgm:spPr/>
    </dgm:pt>
    <dgm:pt modelId="{006C912D-2A31-4D27-ACE6-DC4D3BBD6928}" type="pres">
      <dgm:prSet presAssocID="{1D53ADD0-CD49-46FB-A160-358022284172}" presName="thickLine" presStyleLbl="alignNode1" presStyleIdx="5" presStyleCnt="8"/>
      <dgm:spPr/>
    </dgm:pt>
    <dgm:pt modelId="{3381BD68-20C5-41C6-AEA4-19955CD938D4}" type="pres">
      <dgm:prSet presAssocID="{1D53ADD0-CD49-46FB-A160-358022284172}" presName="horz1" presStyleCnt="0"/>
      <dgm:spPr/>
    </dgm:pt>
    <dgm:pt modelId="{B24DF010-B484-43D7-BD47-E316705DFAB9}" type="pres">
      <dgm:prSet presAssocID="{1D53ADD0-CD49-46FB-A160-358022284172}" presName="tx1" presStyleLbl="revTx" presStyleIdx="5" presStyleCnt="8"/>
      <dgm:spPr/>
    </dgm:pt>
    <dgm:pt modelId="{D5DFFC04-005F-4E29-BDA2-42FBB789C271}" type="pres">
      <dgm:prSet presAssocID="{1D53ADD0-CD49-46FB-A160-358022284172}" presName="vert1" presStyleCnt="0"/>
      <dgm:spPr/>
    </dgm:pt>
    <dgm:pt modelId="{8053E5F5-0484-4B06-B859-1D23AA0625A3}" type="pres">
      <dgm:prSet presAssocID="{9E23A0B0-EE0A-402D-AB91-DA39C0A1F8B5}" presName="thickLine" presStyleLbl="alignNode1" presStyleIdx="6" presStyleCnt="8"/>
      <dgm:spPr/>
    </dgm:pt>
    <dgm:pt modelId="{FDBCD8D6-B293-411D-BEFA-B46C74F0F519}" type="pres">
      <dgm:prSet presAssocID="{9E23A0B0-EE0A-402D-AB91-DA39C0A1F8B5}" presName="horz1" presStyleCnt="0"/>
      <dgm:spPr/>
    </dgm:pt>
    <dgm:pt modelId="{25C049CF-1466-4E48-B855-306178A51124}" type="pres">
      <dgm:prSet presAssocID="{9E23A0B0-EE0A-402D-AB91-DA39C0A1F8B5}" presName="tx1" presStyleLbl="revTx" presStyleIdx="6" presStyleCnt="8"/>
      <dgm:spPr/>
    </dgm:pt>
    <dgm:pt modelId="{9CADD3E7-DF2F-4AEB-9C84-3EEDA83F0CAA}" type="pres">
      <dgm:prSet presAssocID="{9E23A0B0-EE0A-402D-AB91-DA39C0A1F8B5}" presName="vert1" presStyleCnt="0"/>
      <dgm:spPr/>
    </dgm:pt>
    <dgm:pt modelId="{65BA9F54-2706-467C-BA6E-22DBE51AAFD0}" type="pres">
      <dgm:prSet presAssocID="{378C721B-673E-4845-A144-0890423ACAD2}" presName="thickLine" presStyleLbl="alignNode1" presStyleIdx="7" presStyleCnt="8"/>
      <dgm:spPr/>
    </dgm:pt>
    <dgm:pt modelId="{F7F70461-096E-455E-932A-F6359AAFDE77}" type="pres">
      <dgm:prSet presAssocID="{378C721B-673E-4845-A144-0890423ACAD2}" presName="horz1" presStyleCnt="0"/>
      <dgm:spPr/>
    </dgm:pt>
    <dgm:pt modelId="{AE6FF362-B538-4A3D-B3AA-6729A89FC4B5}" type="pres">
      <dgm:prSet presAssocID="{378C721B-673E-4845-A144-0890423ACAD2}" presName="tx1" presStyleLbl="revTx" presStyleIdx="7" presStyleCnt="8"/>
      <dgm:spPr/>
    </dgm:pt>
    <dgm:pt modelId="{82770DA7-2A19-41A4-A6F0-7E718DEC1096}" type="pres">
      <dgm:prSet presAssocID="{378C721B-673E-4845-A144-0890423ACAD2}" presName="vert1" presStyleCnt="0"/>
      <dgm:spPr/>
    </dgm:pt>
  </dgm:ptLst>
  <dgm:cxnLst>
    <dgm:cxn modelId="{15EF8A1B-DB6A-408F-BF20-53C4A0746136}" type="presOf" srcId="{45A00983-604F-4117-9EC6-53EDD5A29A45}" destId="{73E62A50-FBD5-4EEB-8B48-415AB9C8CD7F}" srcOrd="0" destOrd="0" presId="urn:microsoft.com/office/officeart/2008/layout/LinedList"/>
    <dgm:cxn modelId="{4BAF892C-A053-4C65-8CAD-A5A2C394B454}" type="presOf" srcId="{9E23A0B0-EE0A-402D-AB91-DA39C0A1F8B5}" destId="{25C049CF-1466-4E48-B855-306178A51124}" srcOrd="0" destOrd="0" presId="urn:microsoft.com/office/officeart/2008/layout/LinedList"/>
    <dgm:cxn modelId="{B337F331-2498-41C3-AB56-EE96ACC83FBC}" type="presOf" srcId="{378C721B-673E-4845-A144-0890423ACAD2}" destId="{AE6FF362-B538-4A3D-B3AA-6729A89FC4B5}" srcOrd="0" destOrd="0" presId="urn:microsoft.com/office/officeart/2008/layout/LinedList"/>
    <dgm:cxn modelId="{FD479438-A02D-4195-BB75-3B2F76454741}" srcId="{45A00983-604F-4117-9EC6-53EDD5A29A45}" destId="{5EB2D707-FE8A-4709-AB8C-6184F0F69E36}" srcOrd="4" destOrd="0" parTransId="{06A07F6F-FE10-40DB-862F-EA034F2AC3B9}" sibTransId="{8E8EEEA6-7E01-4669-BBEF-B7956B18EEE3}"/>
    <dgm:cxn modelId="{67E6835D-F542-42E6-AF9B-F2932958FDF7}" type="presOf" srcId="{D9329DCD-A4E3-4528-8DA4-9F2A937E77EC}" destId="{67BCE3C5-BCD7-4334-AC46-0FC0D44C913E}" srcOrd="0" destOrd="0" presId="urn:microsoft.com/office/officeart/2008/layout/LinedList"/>
    <dgm:cxn modelId="{A0853A76-E8E0-4F4D-91F1-2CD5946EB263}" srcId="{45A00983-604F-4117-9EC6-53EDD5A29A45}" destId="{9E23A0B0-EE0A-402D-AB91-DA39C0A1F8B5}" srcOrd="6" destOrd="0" parTransId="{AEBBBCB5-A72B-48BB-8BFB-413C6401F2E6}" sibTransId="{FFFB87B3-67CE-459B-A513-05E5755C5935}"/>
    <dgm:cxn modelId="{409EC076-0C87-45CA-B9B4-90BCF73224BF}" type="presOf" srcId="{5EB2D707-FE8A-4709-AB8C-6184F0F69E36}" destId="{8A2D998C-5318-46BE-80C4-58D8FC5B20D4}" srcOrd="0" destOrd="0" presId="urn:microsoft.com/office/officeart/2008/layout/LinedList"/>
    <dgm:cxn modelId="{FAB5C681-9655-4856-947D-C71D406D6B02}" type="presOf" srcId="{58AA836C-8BD8-4C55-808D-27AB0BFE0D97}" destId="{CAEF8465-7780-430F-B8C1-E27B92DC5F76}" srcOrd="0" destOrd="0" presId="urn:microsoft.com/office/officeart/2008/layout/LinedList"/>
    <dgm:cxn modelId="{9A1DAE9A-EB20-4833-96C0-AE919C3D49C0}" type="presOf" srcId="{1D53ADD0-CD49-46FB-A160-358022284172}" destId="{B24DF010-B484-43D7-BD47-E316705DFAB9}" srcOrd="0" destOrd="0" presId="urn:microsoft.com/office/officeart/2008/layout/LinedList"/>
    <dgm:cxn modelId="{7EDE55A8-3D9B-4D9F-83AB-5537DE4EFA94}" type="presOf" srcId="{8C15377B-6336-47BE-B1DE-B13383BE41C8}" destId="{9C313583-80AC-435F-933B-98033EDCC6D6}" srcOrd="0" destOrd="0" presId="urn:microsoft.com/office/officeart/2008/layout/LinedList"/>
    <dgm:cxn modelId="{F5825FB2-60B9-41E0-A6B5-3D5531727240}" srcId="{45A00983-604F-4117-9EC6-53EDD5A29A45}" destId="{378C721B-673E-4845-A144-0890423ACAD2}" srcOrd="7" destOrd="0" parTransId="{CF87619B-95E2-4F84-A847-51E179914941}" sibTransId="{A6B926E2-53CA-4879-977D-20B830A27FF3}"/>
    <dgm:cxn modelId="{7FDA80B6-C720-461B-8971-EEDC7BF2F117}" srcId="{45A00983-604F-4117-9EC6-53EDD5A29A45}" destId="{8C15377B-6336-47BE-B1DE-B13383BE41C8}" srcOrd="0" destOrd="0" parTransId="{537EB03D-D692-4F32-87AE-1F55E85F358E}" sibTransId="{CE4279BD-2506-44BF-900F-45F74F8DF202}"/>
    <dgm:cxn modelId="{AF01A2D8-5876-42BE-93CF-E654A9B67656}" srcId="{45A00983-604F-4117-9EC6-53EDD5A29A45}" destId="{1D53ADD0-CD49-46FB-A160-358022284172}" srcOrd="5" destOrd="0" parTransId="{7A51CA9F-4021-44D2-9E35-5562267FA354}" sibTransId="{8DBE198B-BDC1-4601-B81D-8ECF6D95AF9A}"/>
    <dgm:cxn modelId="{7CBBB0D8-259B-4DD8-A77B-5EF3F64689A5}" srcId="{45A00983-604F-4117-9EC6-53EDD5A29A45}" destId="{58AA836C-8BD8-4C55-808D-27AB0BFE0D97}" srcOrd="3" destOrd="0" parTransId="{3AAD4BA2-E679-4EEB-8656-1E43C6366D84}" sibTransId="{597A2B9A-0B52-45B7-AAFE-0FC54DBA92F8}"/>
    <dgm:cxn modelId="{5EFDE5D8-9EF6-4143-BFF0-01C732C50E05}" srcId="{45A00983-604F-4117-9EC6-53EDD5A29A45}" destId="{D9329DCD-A4E3-4528-8DA4-9F2A937E77EC}" srcOrd="2" destOrd="0" parTransId="{616B5CEB-2711-4A2A-8CA8-DFD0607FD74C}" sibTransId="{04F2D6F9-7E9D-4DDB-AE7E-5D942DA8D799}"/>
    <dgm:cxn modelId="{7D56A6E3-8D4B-4063-8811-2514FE5262A4}" srcId="{45A00983-604F-4117-9EC6-53EDD5A29A45}" destId="{E2143256-0CA2-472F-9598-F3EA42D944A1}" srcOrd="1" destOrd="0" parTransId="{B96D718D-1B7C-4BFC-B36B-4299A580A215}" sibTransId="{163DF0E2-A5D9-4639-A2AC-1BB22E54E4DF}"/>
    <dgm:cxn modelId="{55DA8EFC-64D8-425C-AE94-FCBCF420395A}" type="presOf" srcId="{E2143256-0CA2-472F-9598-F3EA42D944A1}" destId="{91CB2351-9CC7-4E98-9D1E-9C51115429C8}" srcOrd="0" destOrd="0" presId="urn:microsoft.com/office/officeart/2008/layout/LinedList"/>
    <dgm:cxn modelId="{ED8EF27B-7585-46C7-8748-D9AC6AA65649}" type="presParOf" srcId="{73E62A50-FBD5-4EEB-8B48-415AB9C8CD7F}" destId="{7400A16A-F448-4812-9A4B-5849DF029C88}" srcOrd="0" destOrd="0" presId="urn:microsoft.com/office/officeart/2008/layout/LinedList"/>
    <dgm:cxn modelId="{10EE601E-578D-464C-B427-B77115A6191D}" type="presParOf" srcId="{73E62A50-FBD5-4EEB-8B48-415AB9C8CD7F}" destId="{D52C5D87-5553-4683-9182-EFB253DA1159}" srcOrd="1" destOrd="0" presId="urn:microsoft.com/office/officeart/2008/layout/LinedList"/>
    <dgm:cxn modelId="{285D660F-D0A5-4CF7-8553-DBFB6198B12E}" type="presParOf" srcId="{D52C5D87-5553-4683-9182-EFB253DA1159}" destId="{9C313583-80AC-435F-933B-98033EDCC6D6}" srcOrd="0" destOrd="0" presId="urn:microsoft.com/office/officeart/2008/layout/LinedList"/>
    <dgm:cxn modelId="{88F65699-72C1-4547-8B79-2B1665CC4028}" type="presParOf" srcId="{D52C5D87-5553-4683-9182-EFB253DA1159}" destId="{445914C8-24D2-4095-A441-1CF9EB90BDBB}" srcOrd="1" destOrd="0" presId="urn:microsoft.com/office/officeart/2008/layout/LinedList"/>
    <dgm:cxn modelId="{6DFD1890-D5ED-44F2-85F1-795FD4BA560B}" type="presParOf" srcId="{73E62A50-FBD5-4EEB-8B48-415AB9C8CD7F}" destId="{984F41EF-638F-476E-86A2-3392E3850BAC}" srcOrd="2" destOrd="0" presId="urn:microsoft.com/office/officeart/2008/layout/LinedList"/>
    <dgm:cxn modelId="{22988C99-950F-49DA-83E7-FE09D268439B}" type="presParOf" srcId="{73E62A50-FBD5-4EEB-8B48-415AB9C8CD7F}" destId="{A2B6E0DF-4D7E-47CD-A5EF-EBDE6DEE2F4E}" srcOrd="3" destOrd="0" presId="urn:microsoft.com/office/officeart/2008/layout/LinedList"/>
    <dgm:cxn modelId="{3D670E3E-8329-4791-9612-F8C03B74468A}" type="presParOf" srcId="{A2B6E0DF-4D7E-47CD-A5EF-EBDE6DEE2F4E}" destId="{91CB2351-9CC7-4E98-9D1E-9C51115429C8}" srcOrd="0" destOrd="0" presId="urn:microsoft.com/office/officeart/2008/layout/LinedList"/>
    <dgm:cxn modelId="{DA678750-578D-4717-82E9-1309BDCF9B14}" type="presParOf" srcId="{A2B6E0DF-4D7E-47CD-A5EF-EBDE6DEE2F4E}" destId="{ED0C6121-1300-4561-B7C4-D7542D55A87A}" srcOrd="1" destOrd="0" presId="urn:microsoft.com/office/officeart/2008/layout/LinedList"/>
    <dgm:cxn modelId="{2C1B72B1-9B29-4E09-AD03-2514965950F4}" type="presParOf" srcId="{73E62A50-FBD5-4EEB-8B48-415AB9C8CD7F}" destId="{3F9AC080-1D02-4F25-9A23-E4F8A18DAAF4}" srcOrd="4" destOrd="0" presId="urn:microsoft.com/office/officeart/2008/layout/LinedList"/>
    <dgm:cxn modelId="{33B9787E-9AEE-4C1A-978C-00AF5C1BBAA0}" type="presParOf" srcId="{73E62A50-FBD5-4EEB-8B48-415AB9C8CD7F}" destId="{89CCDD0D-6640-4877-96BF-307FA155B88C}" srcOrd="5" destOrd="0" presId="urn:microsoft.com/office/officeart/2008/layout/LinedList"/>
    <dgm:cxn modelId="{16AD6C0E-816A-4F2A-B291-88E0E93789AC}" type="presParOf" srcId="{89CCDD0D-6640-4877-96BF-307FA155B88C}" destId="{67BCE3C5-BCD7-4334-AC46-0FC0D44C913E}" srcOrd="0" destOrd="0" presId="urn:microsoft.com/office/officeart/2008/layout/LinedList"/>
    <dgm:cxn modelId="{539DAF02-B261-42E2-8EC4-801791A381D7}" type="presParOf" srcId="{89CCDD0D-6640-4877-96BF-307FA155B88C}" destId="{C419244D-7C37-4149-88A1-E2F407733900}" srcOrd="1" destOrd="0" presId="urn:microsoft.com/office/officeart/2008/layout/LinedList"/>
    <dgm:cxn modelId="{9D3BDCBC-7C41-4F41-9BDB-DADC9D3F86EE}" type="presParOf" srcId="{73E62A50-FBD5-4EEB-8B48-415AB9C8CD7F}" destId="{AA000433-C010-450A-A095-16488712685D}" srcOrd="6" destOrd="0" presId="urn:microsoft.com/office/officeart/2008/layout/LinedList"/>
    <dgm:cxn modelId="{D493B81B-875F-47DC-8714-80429D9DA90B}" type="presParOf" srcId="{73E62A50-FBD5-4EEB-8B48-415AB9C8CD7F}" destId="{46A99140-D672-4A43-9EF2-A952069D613D}" srcOrd="7" destOrd="0" presId="urn:microsoft.com/office/officeart/2008/layout/LinedList"/>
    <dgm:cxn modelId="{999732CF-6EF6-49B5-A890-CE9CE053CC23}" type="presParOf" srcId="{46A99140-D672-4A43-9EF2-A952069D613D}" destId="{CAEF8465-7780-430F-B8C1-E27B92DC5F76}" srcOrd="0" destOrd="0" presId="urn:microsoft.com/office/officeart/2008/layout/LinedList"/>
    <dgm:cxn modelId="{9601C75A-6248-45BC-88CD-4B9053A0C1BD}" type="presParOf" srcId="{46A99140-D672-4A43-9EF2-A952069D613D}" destId="{A3FB3E12-E40A-4336-B026-D2DC0DD0637E}" srcOrd="1" destOrd="0" presId="urn:microsoft.com/office/officeart/2008/layout/LinedList"/>
    <dgm:cxn modelId="{6C79FDF8-792E-4DC6-AE51-6990C7FCA626}" type="presParOf" srcId="{73E62A50-FBD5-4EEB-8B48-415AB9C8CD7F}" destId="{FE20182A-2DE9-4147-8686-1EC1975AC621}" srcOrd="8" destOrd="0" presId="urn:microsoft.com/office/officeart/2008/layout/LinedList"/>
    <dgm:cxn modelId="{83EBACBF-1F8B-45A5-84A1-0DEA93BAB77D}" type="presParOf" srcId="{73E62A50-FBD5-4EEB-8B48-415AB9C8CD7F}" destId="{27666BAA-8350-4434-AFF9-7C027DD2B81D}" srcOrd="9" destOrd="0" presId="urn:microsoft.com/office/officeart/2008/layout/LinedList"/>
    <dgm:cxn modelId="{6D5ADD2F-EE66-4165-85EE-F965BF3B072C}" type="presParOf" srcId="{27666BAA-8350-4434-AFF9-7C027DD2B81D}" destId="{8A2D998C-5318-46BE-80C4-58D8FC5B20D4}" srcOrd="0" destOrd="0" presId="urn:microsoft.com/office/officeart/2008/layout/LinedList"/>
    <dgm:cxn modelId="{4A2ADC30-6699-4F6A-A5B7-17B401A6C1F6}" type="presParOf" srcId="{27666BAA-8350-4434-AFF9-7C027DD2B81D}" destId="{EA17EDD6-DF96-415E-9A92-02BEF89B1841}" srcOrd="1" destOrd="0" presId="urn:microsoft.com/office/officeart/2008/layout/LinedList"/>
    <dgm:cxn modelId="{30FF903E-58E1-4EB4-AA74-B6C42A90171D}" type="presParOf" srcId="{73E62A50-FBD5-4EEB-8B48-415AB9C8CD7F}" destId="{006C912D-2A31-4D27-ACE6-DC4D3BBD6928}" srcOrd="10" destOrd="0" presId="urn:microsoft.com/office/officeart/2008/layout/LinedList"/>
    <dgm:cxn modelId="{FAD6CB42-A57E-4B2C-8273-6621941E95B2}" type="presParOf" srcId="{73E62A50-FBD5-4EEB-8B48-415AB9C8CD7F}" destId="{3381BD68-20C5-41C6-AEA4-19955CD938D4}" srcOrd="11" destOrd="0" presId="urn:microsoft.com/office/officeart/2008/layout/LinedList"/>
    <dgm:cxn modelId="{D8CB3474-8259-4E3B-9D5D-7E239A6C5144}" type="presParOf" srcId="{3381BD68-20C5-41C6-AEA4-19955CD938D4}" destId="{B24DF010-B484-43D7-BD47-E316705DFAB9}" srcOrd="0" destOrd="0" presId="urn:microsoft.com/office/officeart/2008/layout/LinedList"/>
    <dgm:cxn modelId="{2F47D2C4-05E9-4C05-A706-29E6BF2E2CDE}" type="presParOf" srcId="{3381BD68-20C5-41C6-AEA4-19955CD938D4}" destId="{D5DFFC04-005F-4E29-BDA2-42FBB789C271}" srcOrd="1" destOrd="0" presId="urn:microsoft.com/office/officeart/2008/layout/LinedList"/>
    <dgm:cxn modelId="{FD2AA99D-B8ED-4155-83B3-948E685FE6B5}" type="presParOf" srcId="{73E62A50-FBD5-4EEB-8B48-415AB9C8CD7F}" destId="{8053E5F5-0484-4B06-B859-1D23AA0625A3}" srcOrd="12" destOrd="0" presId="urn:microsoft.com/office/officeart/2008/layout/LinedList"/>
    <dgm:cxn modelId="{754E3672-1204-440B-8D32-371A56A40762}" type="presParOf" srcId="{73E62A50-FBD5-4EEB-8B48-415AB9C8CD7F}" destId="{FDBCD8D6-B293-411D-BEFA-B46C74F0F519}" srcOrd="13" destOrd="0" presId="urn:microsoft.com/office/officeart/2008/layout/LinedList"/>
    <dgm:cxn modelId="{CD10A6FC-D091-4E58-B345-4A882BE2E5B7}" type="presParOf" srcId="{FDBCD8D6-B293-411D-BEFA-B46C74F0F519}" destId="{25C049CF-1466-4E48-B855-306178A51124}" srcOrd="0" destOrd="0" presId="urn:microsoft.com/office/officeart/2008/layout/LinedList"/>
    <dgm:cxn modelId="{7A503A0E-083A-4A1C-83EB-DFD75CF2B8EE}" type="presParOf" srcId="{FDBCD8D6-B293-411D-BEFA-B46C74F0F519}" destId="{9CADD3E7-DF2F-4AEB-9C84-3EEDA83F0CAA}" srcOrd="1" destOrd="0" presId="urn:microsoft.com/office/officeart/2008/layout/LinedList"/>
    <dgm:cxn modelId="{C0FB3EF4-B569-4441-8EF8-14A855E474C5}" type="presParOf" srcId="{73E62A50-FBD5-4EEB-8B48-415AB9C8CD7F}" destId="{65BA9F54-2706-467C-BA6E-22DBE51AAFD0}" srcOrd="14" destOrd="0" presId="urn:microsoft.com/office/officeart/2008/layout/LinedList"/>
    <dgm:cxn modelId="{7F911E3E-D683-4F20-8954-844E56D8C500}" type="presParOf" srcId="{73E62A50-FBD5-4EEB-8B48-415AB9C8CD7F}" destId="{F7F70461-096E-455E-932A-F6359AAFDE77}" srcOrd="15" destOrd="0" presId="urn:microsoft.com/office/officeart/2008/layout/LinedList"/>
    <dgm:cxn modelId="{E4CF8881-D3D6-4D2F-95FD-4B1B3BA21890}" type="presParOf" srcId="{F7F70461-096E-455E-932A-F6359AAFDE77}" destId="{AE6FF362-B538-4A3D-B3AA-6729A89FC4B5}" srcOrd="0" destOrd="0" presId="urn:microsoft.com/office/officeart/2008/layout/LinedList"/>
    <dgm:cxn modelId="{868695CF-893C-4596-BFC0-9252EF2732CF}" type="presParOf" srcId="{F7F70461-096E-455E-932A-F6359AAFDE77}" destId="{82770DA7-2A19-41A4-A6F0-7E718DEC10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FFCBC4-A224-4723-B33D-5991C3FA544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A2D9DFE-1D31-4B98-A065-BBC49D7D4235}">
      <dgm:prSet custT="1"/>
      <dgm:spPr/>
      <dgm:t>
        <a:bodyPr/>
        <a:lstStyle/>
        <a:p>
          <a:r>
            <a:rPr lang="en-US" sz="1800" kern="1200" dirty="0">
              <a:solidFill>
                <a:prstClr val="black">
                  <a:hueOff val="0"/>
                  <a:satOff val="0"/>
                  <a:lumOff val="0"/>
                  <a:alphaOff val="0"/>
                </a:prstClr>
              </a:solidFill>
              <a:latin typeface="Trebuchet MS" panose="020B0603020202020204"/>
              <a:ea typeface="+mn-ea"/>
              <a:cs typeface="+mn-cs"/>
            </a:rPr>
            <a:t>FFY21 grant contracts 4 state fiscal years – how much held in each year?</a:t>
          </a:r>
        </a:p>
      </dgm:t>
    </dgm:pt>
    <dgm:pt modelId="{58C3E0CC-0975-469C-8666-3EE9DD6326D2}" type="parTrans" cxnId="{92CDCC79-BD86-4B58-8EED-452209AEC5F8}">
      <dgm:prSet/>
      <dgm:spPr/>
      <dgm:t>
        <a:bodyPr/>
        <a:lstStyle/>
        <a:p>
          <a:endParaRPr lang="en-US"/>
        </a:p>
      </dgm:t>
    </dgm:pt>
    <dgm:pt modelId="{E3D4A134-2CE3-406C-BB78-F04483DE3C87}" type="sibTrans" cxnId="{92CDCC79-BD86-4B58-8EED-452209AEC5F8}">
      <dgm:prSet/>
      <dgm:spPr/>
      <dgm:t>
        <a:bodyPr/>
        <a:lstStyle/>
        <a:p>
          <a:endParaRPr lang="en-US"/>
        </a:p>
      </dgm:t>
    </dgm:pt>
    <dgm:pt modelId="{8D94F51B-AAEB-4169-94B4-75B9F4B1D9FA}">
      <dgm:prSet custT="1"/>
      <dgm:spPr/>
      <dgm:t>
        <a:bodyPr/>
        <a:lstStyle/>
        <a:p>
          <a:r>
            <a:rPr lang="en-US" sz="1800" dirty="0"/>
            <a:t>Extended Single Audit Act deadline?</a:t>
          </a:r>
        </a:p>
      </dgm:t>
    </dgm:pt>
    <dgm:pt modelId="{7EF7D9B2-BDA2-4B4B-832C-A441521A04AD}" type="parTrans" cxnId="{6C47A1DE-19EE-4918-92A7-123FDEA5B907}">
      <dgm:prSet/>
      <dgm:spPr/>
      <dgm:t>
        <a:bodyPr/>
        <a:lstStyle/>
        <a:p>
          <a:endParaRPr lang="en-US"/>
        </a:p>
      </dgm:t>
    </dgm:pt>
    <dgm:pt modelId="{E6F7CA84-D67F-4A91-85D1-6DB089193086}" type="sibTrans" cxnId="{6C47A1DE-19EE-4918-92A7-123FDEA5B907}">
      <dgm:prSet/>
      <dgm:spPr/>
      <dgm:t>
        <a:bodyPr/>
        <a:lstStyle/>
        <a:p>
          <a:endParaRPr lang="en-US"/>
        </a:p>
      </dgm:t>
    </dgm:pt>
    <dgm:pt modelId="{EAE74A40-41FB-4DD2-9CE1-CCFCFD1EA5C4}">
      <dgm:prSet custT="1"/>
      <dgm:spPr/>
      <dgm:t>
        <a:bodyPr/>
        <a:lstStyle/>
        <a:p>
          <a:r>
            <a:rPr lang="en-US" sz="1800" dirty="0"/>
            <a:t>Single Audit - $750,000 in expenses, not receipts?</a:t>
          </a:r>
        </a:p>
      </dgm:t>
    </dgm:pt>
    <dgm:pt modelId="{1E1669ED-31E7-402F-A1F3-6E8BA830F746}" type="parTrans" cxnId="{14362E15-E4EB-4982-A788-EEE4771B9267}">
      <dgm:prSet/>
      <dgm:spPr/>
      <dgm:t>
        <a:bodyPr/>
        <a:lstStyle/>
        <a:p>
          <a:endParaRPr lang="en-US"/>
        </a:p>
      </dgm:t>
    </dgm:pt>
    <dgm:pt modelId="{CCCD5B14-E278-46E3-A114-B4F7633A3BB0}" type="sibTrans" cxnId="{14362E15-E4EB-4982-A788-EEE4771B9267}">
      <dgm:prSet/>
      <dgm:spPr/>
      <dgm:t>
        <a:bodyPr/>
        <a:lstStyle/>
        <a:p>
          <a:endParaRPr lang="en-US"/>
        </a:p>
      </dgm:t>
    </dgm:pt>
    <dgm:pt modelId="{63C0F5CD-9B87-485E-BFA8-06109C95F31F}">
      <dgm:prSet custT="1"/>
      <dgm:spPr/>
      <dgm:t>
        <a:bodyPr/>
        <a:lstStyle/>
        <a:p>
          <a:r>
            <a:rPr lang="en-US" sz="1800" dirty="0"/>
            <a:t>GMS Training Module – Direct Depository and Program Income Accounts?</a:t>
          </a:r>
        </a:p>
      </dgm:t>
    </dgm:pt>
    <dgm:pt modelId="{108A7325-9AAC-4FD2-9C64-367A57FD1F34}" type="parTrans" cxnId="{E867E9B8-12DF-436C-86E8-718A7D99DC25}">
      <dgm:prSet/>
      <dgm:spPr/>
      <dgm:t>
        <a:bodyPr/>
        <a:lstStyle/>
        <a:p>
          <a:endParaRPr lang="en-US"/>
        </a:p>
      </dgm:t>
    </dgm:pt>
    <dgm:pt modelId="{EA069078-6E27-47E2-947D-63448D4E22EA}" type="sibTrans" cxnId="{E867E9B8-12DF-436C-86E8-718A7D99DC25}">
      <dgm:prSet/>
      <dgm:spPr/>
      <dgm:t>
        <a:bodyPr/>
        <a:lstStyle/>
        <a:p>
          <a:endParaRPr lang="en-US"/>
        </a:p>
      </dgm:t>
    </dgm:pt>
    <dgm:pt modelId="{535F076B-6B51-4FB2-966B-BAC86EC92443}">
      <dgm:prSet custT="1"/>
      <dgm:spPr/>
      <dgm:t>
        <a:bodyPr/>
        <a:lstStyle/>
        <a:p>
          <a:r>
            <a:rPr lang="en-US" sz="1800" dirty="0"/>
            <a:t>Copies of PowerPoint presentations</a:t>
          </a:r>
        </a:p>
      </dgm:t>
    </dgm:pt>
    <dgm:pt modelId="{5B30579A-6F48-4E0A-BD7D-0B33CFB569E0}" type="parTrans" cxnId="{F6C8A7AF-96E3-4B29-8874-F361FDBF396A}">
      <dgm:prSet/>
      <dgm:spPr/>
      <dgm:t>
        <a:bodyPr/>
        <a:lstStyle/>
        <a:p>
          <a:endParaRPr lang="en-US"/>
        </a:p>
      </dgm:t>
    </dgm:pt>
    <dgm:pt modelId="{D3807F3F-8783-460F-80EF-FBFC78996F88}" type="sibTrans" cxnId="{F6C8A7AF-96E3-4B29-8874-F361FDBF396A}">
      <dgm:prSet/>
      <dgm:spPr/>
      <dgm:t>
        <a:bodyPr/>
        <a:lstStyle/>
        <a:p>
          <a:endParaRPr lang="en-US"/>
        </a:p>
      </dgm:t>
    </dgm:pt>
    <dgm:pt modelId="{19107EFA-FD61-4AAD-9AA1-D58A669E1B76}">
      <dgm:prSet custT="1"/>
      <dgm:spPr/>
      <dgm:t>
        <a:bodyPr/>
        <a:lstStyle/>
        <a:p>
          <a:r>
            <a:rPr lang="en-US" sz="1800" dirty="0"/>
            <a:t>Timeline for next Application</a:t>
          </a:r>
        </a:p>
      </dgm:t>
    </dgm:pt>
    <dgm:pt modelId="{5CF2A96E-38CC-4A26-A49A-CA6617B663C3}" type="parTrans" cxnId="{416411A0-ABA5-4C83-81C7-323BA3D1E632}">
      <dgm:prSet/>
      <dgm:spPr/>
      <dgm:t>
        <a:bodyPr/>
        <a:lstStyle/>
        <a:p>
          <a:endParaRPr lang="en-US"/>
        </a:p>
      </dgm:t>
    </dgm:pt>
    <dgm:pt modelId="{D6662091-B9BF-4BDC-8761-87632F045E48}" type="sibTrans" cxnId="{416411A0-ABA5-4C83-81C7-323BA3D1E632}">
      <dgm:prSet/>
      <dgm:spPr/>
      <dgm:t>
        <a:bodyPr/>
        <a:lstStyle/>
        <a:p>
          <a:endParaRPr lang="en-US"/>
        </a:p>
      </dgm:t>
    </dgm:pt>
    <dgm:pt modelId="{AAC3CB47-B0BD-4172-93DF-A076F39FD454}" type="pres">
      <dgm:prSet presAssocID="{79FFCBC4-A224-4723-B33D-5991C3FA5442}" presName="vert0" presStyleCnt="0">
        <dgm:presLayoutVars>
          <dgm:dir/>
          <dgm:animOne val="branch"/>
          <dgm:animLvl val="lvl"/>
        </dgm:presLayoutVars>
      </dgm:prSet>
      <dgm:spPr/>
    </dgm:pt>
    <dgm:pt modelId="{F178B6FE-FFFB-40AD-AC36-3DF5FD3DB011}" type="pres">
      <dgm:prSet presAssocID="{1A2D9DFE-1D31-4B98-A065-BBC49D7D4235}" presName="thickLine" presStyleLbl="alignNode1" presStyleIdx="0" presStyleCnt="6"/>
      <dgm:spPr/>
    </dgm:pt>
    <dgm:pt modelId="{3F6CD088-ACFA-4206-991F-E24481CE2B07}" type="pres">
      <dgm:prSet presAssocID="{1A2D9DFE-1D31-4B98-A065-BBC49D7D4235}" presName="horz1" presStyleCnt="0"/>
      <dgm:spPr/>
    </dgm:pt>
    <dgm:pt modelId="{89F8ED24-C517-4169-9CA3-63179053E0C6}" type="pres">
      <dgm:prSet presAssocID="{1A2D9DFE-1D31-4B98-A065-BBC49D7D4235}" presName="tx1" presStyleLbl="revTx" presStyleIdx="0" presStyleCnt="6"/>
      <dgm:spPr/>
    </dgm:pt>
    <dgm:pt modelId="{BDC3197E-90B7-421D-A486-ECC40A6ED8B7}" type="pres">
      <dgm:prSet presAssocID="{1A2D9DFE-1D31-4B98-A065-BBC49D7D4235}" presName="vert1" presStyleCnt="0"/>
      <dgm:spPr/>
    </dgm:pt>
    <dgm:pt modelId="{E590810B-66BE-4936-A73E-02DA6F753B8A}" type="pres">
      <dgm:prSet presAssocID="{8D94F51B-AAEB-4169-94B4-75B9F4B1D9FA}" presName="thickLine" presStyleLbl="alignNode1" presStyleIdx="1" presStyleCnt="6"/>
      <dgm:spPr/>
    </dgm:pt>
    <dgm:pt modelId="{F744BF30-01B0-4A1E-B0F5-051BE460A010}" type="pres">
      <dgm:prSet presAssocID="{8D94F51B-AAEB-4169-94B4-75B9F4B1D9FA}" presName="horz1" presStyleCnt="0"/>
      <dgm:spPr/>
    </dgm:pt>
    <dgm:pt modelId="{50316536-0621-4D55-93DC-6845D72938AE}" type="pres">
      <dgm:prSet presAssocID="{8D94F51B-AAEB-4169-94B4-75B9F4B1D9FA}" presName="tx1" presStyleLbl="revTx" presStyleIdx="1" presStyleCnt="6"/>
      <dgm:spPr/>
    </dgm:pt>
    <dgm:pt modelId="{F45D19EF-E98C-41D4-B4A3-6E98E0A196DC}" type="pres">
      <dgm:prSet presAssocID="{8D94F51B-AAEB-4169-94B4-75B9F4B1D9FA}" presName="vert1" presStyleCnt="0"/>
      <dgm:spPr/>
    </dgm:pt>
    <dgm:pt modelId="{FA708B42-3C3C-422B-89DC-17A2C4DCC09A}" type="pres">
      <dgm:prSet presAssocID="{EAE74A40-41FB-4DD2-9CE1-CCFCFD1EA5C4}" presName="thickLine" presStyleLbl="alignNode1" presStyleIdx="2" presStyleCnt="6"/>
      <dgm:spPr/>
    </dgm:pt>
    <dgm:pt modelId="{EACC8791-93DF-4B9A-937A-B34DB083A7FA}" type="pres">
      <dgm:prSet presAssocID="{EAE74A40-41FB-4DD2-9CE1-CCFCFD1EA5C4}" presName="horz1" presStyleCnt="0"/>
      <dgm:spPr/>
    </dgm:pt>
    <dgm:pt modelId="{16EBD0CE-CF88-4B0E-B852-A4D1843EBB76}" type="pres">
      <dgm:prSet presAssocID="{EAE74A40-41FB-4DD2-9CE1-CCFCFD1EA5C4}" presName="tx1" presStyleLbl="revTx" presStyleIdx="2" presStyleCnt="6"/>
      <dgm:spPr/>
    </dgm:pt>
    <dgm:pt modelId="{1F1577C7-5365-408C-AFBC-848C68BAD447}" type="pres">
      <dgm:prSet presAssocID="{EAE74A40-41FB-4DD2-9CE1-CCFCFD1EA5C4}" presName="vert1" presStyleCnt="0"/>
      <dgm:spPr/>
    </dgm:pt>
    <dgm:pt modelId="{02961292-224D-4098-B4F8-43612E7FD645}" type="pres">
      <dgm:prSet presAssocID="{63C0F5CD-9B87-485E-BFA8-06109C95F31F}" presName="thickLine" presStyleLbl="alignNode1" presStyleIdx="3" presStyleCnt="6"/>
      <dgm:spPr/>
    </dgm:pt>
    <dgm:pt modelId="{F3C820A7-E493-421E-885A-B04CDA8198EB}" type="pres">
      <dgm:prSet presAssocID="{63C0F5CD-9B87-485E-BFA8-06109C95F31F}" presName="horz1" presStyleCnt="0"/>
      <dgm:spPr/>
    </dgm:pt>
    <dgm:pt modelId="{B70EDC65-E068-46FF-8399-437FA1BD806D}" type="pres">
      <dgm:prSet presAssocID="{63C0F5CD-9B87-485E-BFA8-06109C95F31F}" presName="tx1" presStyleLbl="revTx" presStyleIdx="3" presStyleCnt="6"/>
      <dgm:spPr/>
    </dgm:pt>
    <dgm:pt modelId="{9FCA4D3E-198F-4E6A-87F7-1E10C5328589}" type="pres">
      <dgm:prSet presAssocID="{63C0F5CD-9B87-485E-BFA8-06109C95F31F}" presName="vert1" presStyleCnt="0"/>
      <dgm:spPr/>
    </dgm:pt>
    <dgm:pt modelId="{0FBB2CF6-A148-401A-85AA-17B51F79975B}" type="pres">
      <dgm:prSet presAssocID="{535F076B-6B51-4FB2-966B-BAC86EC92443}" presName="thickLine" presStyleLbl="alignNode1" presStyleIdx="4" presStyleCnt="6"/>
      <dgm:spPr/>
    </dgm:pt>
    <dgm:pt modelId="{D5BDF556-1BEE-4447-A2C0-F06F8BA3349B}" type="pres">
      <dgm:prSet presAssocID="{535F076B-6B51-4FB2-966B-BAC86EC92443}" presName="horz1" presStyleCnt="0"/>
      <dgm:spPr/>
    </dgm:pt>
    <dgm:pt modelId="{B108473F-6822-45E4-BB83-67BA817F1DE5}" type="pres">
      <dgm:prSet presAssocID="{535F076B-6B51-4FB2-966B-BAC86EC92443}" presName="tx1" presStyleLbl="revTx" presStyleIdx="4" presStyleCnt="6"/>
      <dgm:spPr/>
    </dgm:pt>
    <dgm:pt modelId="{EF3762F9-9F92-43CB-ABC8-DD996EB17BAB}" type="pres">
      <dgm:prSet presAssocID="{535F076B-6B51-4FB2-966B-BAC86EC92443}" presName="vert1" presStyleCnt="0"/>
      <dgm:spPr/>
    </dgm:pt>
    <dgm:pt modelId="{29A0CF30-DB69-45DB-A1FC-D24F60F1218D}" type="pres">
      <dgm:prSet presAssocID="{19107EFA-FD61-4AAD-9AA1-D58A669E1B76}" presName="thickLine" presStyleLbl="alignNode1" presStyleIdx="5" presStyleCnt="6"/>
      <dgm:spPr/>
    </dgm:pt>
    <dgm:pt modelId="{F34579C3-336C-4195-B441-5B842B07EDB6}" type="pres">
      <dgm:prSet presAssocID="{19107EFA-FD61-4AAD-9AA1-D58A669E1B76}" presName="horz1" presStyleCnt="0"/>
      <dgm:spPr/>
    </dgm:pt>
    <dgm:pt modelId="{27D43016-01F6-4DF2-9AEA-4D049BD8C85D}" type="pres">
      <dgm:prSet presAssocID="{19107EFA-FD61-4AAD-9AA1-D58A669E1B76}" presName="tx1" presStyleLbl="revTx" presStyleIdx="5" presStyleCnt="6"/>
      <dgm:spPr/>
    </dgm:pt>
    <dgm:pt modelId="{DECFA106-1ED3-4743-9BDE-B35968E76ED7}" type="pres">
      <dgm:prSet presAssocID="{19107EFA-FD61-4AAD-9AA1-D58A669E1B76}" presName="vert1" presStyleCnt="0"/>
      <dgm:spPr/>
    </dgm:pt>
  </dgm:ptLst>
  <dgm:cxnLst>
    <dgm:cxn modelId="{14362E15-E4EB-4982-A788-EEE4771B9267}" srcId="{79FFCBC4-A224-4723-B33D-5991C3FA5442}" destId="{EAE74A40-41FB-4DD2-9CE1-CCFCFD1EA5C4}" srcOrd="2" destOrd="0" parTransId="{1E1669ED-31E7-402F-A1F3-6E8BA830F746}" sibTransId="{CCCD5B14-E278-46E3-A114-B4F7633A3BB0}"/>
    <dgm:cxn modelId="{1B07A75F-D3E6-45D1-AED6-0A3014F634AA}" type="presOf" srcId="{1A2D9DFE-1D31-4B98-A065-BBC49D7D4235}" destId="{89F8ED24-C517-4169-9CA3-63179053E0C6}" srcOrd="0" destOrd="0" presId="urn:microsoft.com/office/officeart/2008/layout/LinedList"/>
    <dgm:cxn modelId="{92CDCC79-BD86-4B58-8EED-452209AEC5F8}" srcId="{79FFCBC4-A224-4723-B33D-5991C3FA5442}" destId="{1A2D9DFE-1D31-4B98-A065-BBC49D7D4235}" srcOrd="0" destOrd="0" parTransId="{58C3E0CC-0975-469C-8666-3EE9DD6326D2}" sibTransId="{E3D4A134-2CE3-406C-BB78-F04483DE3C87}"/>
    <dgm:cxn modelId="{496D1C86-02C7-439A-B47D-F9E89B245661}" type="presOf" srcId="{8D94F51B-AAEB-4169-94B4-75B9F4B1D9FA}" destId="{50316536-0621-4D55-93DC-6845D72938AE}" srcOrd="0" destOrd="0" presId="urn:microsoft.com/office/officeart/2008/layout/LinedList"/>
    <dgm:cxn modelId="{19716590-B799-43A8-AFB8-96DB5C4E6FB0}" type="presOf" srcId="{19107EFA-FD61-4AAD-9AA1-D58A669E1B76}" destId="{27D43016-01F6-4DF2-9AEA-4D049BD8C85D}" srcOrd="0" destOrd="0" presId="urn:microsoft.com/office/officeart/2008/layout/LinedList"/>
    <dgm:cxn modelId="{773DDB94-CC2D-4C73-AC28-3395B2BDEDC0}" type="presOf" srcId="{63C0F5CD-9B87-485E-BFA8-06109C95F31F}" destId="{B70EDC65-E068-46FF-8399-437FA1BD806D}" srcOrd="0" destOrd="0" presId="urn:microsoft.com/office/officeart/2008/layout/LinedList"/>
    <dgm:cxn modelId="{416411A0-ABA5-4C83-81C7-323BA3D1E632}" srcId="{79FFCBC4-A224-4723-B33D-5991C3FA5442}" destId="{19107EFA-FD61-4AAD-9AA1-D58A669E1B76}" srcOrd="5" destOrd="0" parTransId="{5CF2A96E-38CC-4A26-A49A-CA6617B663C3}" sibTransId="{D6662091-B9BF-4BDC-8761-87632F045E48}"/>
    <dgm:cxn modelId="{CBF695A9-A961-4934-9159-D18B53FAAC05}" type="presOf" srcId="{79FFCBC4-A224-4723-B33D-5991C3FA5442}" destId="{AAC3CB47-B0BD-4172-93DF-A076F39FD454}" srcOrd="0" destOrd="0" presId="urn:microsoft.com/office/officeart/2008/layout/LinedList"/>
    <dgm:cxn modelId="{F6C8A7AF-96E3-4B29-8874-F361FDBF396A}" srcId="{79FFCBC4-A224-4723-B33D-5991C3FA5442}" destId="{535F076B-6B51-4FB2-966B-BAC86EC92443}" srcOrd="4" destOrd="0" parTransId="{5B30579A-6F48-4E0A-BD7D-0B33CFB569E0}" sibTransId="{D3807F3F-8783-460F-80EF-FBFC78996F88}"/>
    <dgm:cxn modelId="{ED455BB7-F392-4C20-A949-B45BB6B38A01}" type="presOf" srcId="{EAE74A40-41FB-4DD2-9CE1-CCFCFD1EA5C4}" destId="{16EBD0CE-CF88-4B0E-B852-A4D1843EBB76}" srcOrd="0" destOrd="0" presId="urn:microsoft.com/office/officeart/2008/layout/LinedList"/>
    <dgm:cxn modelId="{E867E9B8-12DF-436C-86E8-718A7D99DC25}" srcId="{79FFCBC4-A224-4723-B33D-5991C3FA5442}" destId="{63C0F5CD-9B87-485E-BFA8-06109C95F31F}" srcOrd="3" destOrd="0" parTransId="{108A7325-9AAC-4FD2-9C64-367A57FD1F34}" sibTransId="{EA069078-6E27-47E2-947D-63448D4E22EA}"/>
    <dgm:cxn modelId="{6C47A1DE-19EE-4918-92A7-123FDEA5B907}" srcId="{79FFCBC4-A224-4723-B33D-5991C3FA5442}" destId="{8D94F51B-AAEB-4169-94B4-75B9F4B1D9FA}" srcOrd="1" destOrd="0" parTransId="{7EF7D9B2-BDA2-4B4B-832C-A441521A04AD}" sibTransId="{E6F7CA84-D67F-4A91-85D1-6DB089193086}"/>
    <dgm:cxn modelId="{F7B514EF-4836-47BD-BC42-AB33106A5CB2}" type="presOf" srcId="{535F076B-6B51-4FB2-966B-BAC86EC92443}" destId="{B108473F-6822-45E4-BB83-67BA817F1DE5}" srcOrd="0" destOrd="0" presId="urn:microsoft.com/office/officeart/2008/layout/LinedList"/>
    <dgm:cxn modelId="{3C325CE9-9B2F-4D75-889F-EF9B710D4BF0}" type="presParOf" srcId="{AAC3CB47-B0BD-4172-93DF-A076F39FD454}" destId="{F178B6FE-FFFB-40AD-AC36-3DF5FD3DB011}" srcOrd="0" destOrd="0" presId="urn:microsoft.com/office/officeart/2008/layout/LinedList"/>
    <dgm:cxn modelId="{30491E5C-C9E8-413D-97F8-24C5BE067304}" type="presParOf" srcId="{AAC3CB47-B0BD-4172-93DF-A076F39FD454}" destId="{3F6CD088-ACFA-4206-991F-E24481CE2B07}" srcOrd="1" destOrd="0" presId="urn:microsoft.com/office/officeart/2008/layout/LinedList"/>
    <dgm:cxn modelId="{26DD8E57-7269-468F-A3CD-D1D36365DC8D}" type="presParOf" srcId="{3F6CD088-ACFA-4206-991F-E24481CE2B07}" destId="{89F8ED24-C517-4169-9CA3-63179053E0C6}" srcOrd="0" destOrd="0" presId="urn:microsoft.com/office/officeart/2008/layout/LinedList"/>
    <dgm:cxn modelId="{47AAAF30-A94A-4D19-8829-49E30474EE38}" type="presParOf" srcId="{3F6CD088-ACFA-4206-991F-E24481CE2B07}" destId="{BDC3197E-90B7-421D-A486-ECC40A6ED8B7}" srcOrd="1" destOrd="0" presId="urn:microsoft.com/office/officeart/2008/layout/LinedList"/>
    <dgm:cxn modelId="{F10FB309-A62A-43F6-B2FE-2FF8360EE522}" type="presParOf" srcId="{AAC3CB47-B0BD-4172-93DF-A076F39FD454}" destId="{E590810B-66BE-4936-A73E-02DA6F753B8A}" srcOrd="2" destOrd="0" presId="urn:microsoft.com/office/officeart/2008/layout/LinedList"/>
    <dgm:cxn modelId="{49280615-2FC0-43A3-9511-0F9BE6AF3375}" type="presParOf" srcId="{AAC3CB47-B0BD-4172-93DF-A076F39FD454}" destId="{F744BF30-01B0-4A1E-B0F5-051BE460A010}" srcOrd="3" destOrd="0" presId="urn:microsoft.com/office/officeart/2008/layout/LinedList"/>
    <dgm:cxn modelId="{422A0F2E-7D10-4000-9344-47017386A02D}" type="presParOf" srcId="{F744BF30-01B0-4A1E-B0F5-051BE460A010}" destId="{50316536-0621-4D55-93DC-6845D72938AE}" srcOrd="0" destOrd="0" presId="urn:microsoft.com/office/officeart/2008/layout/LinedList"/>
    <dgm:cxn modelId="{2D98CCE8-A787-45E3-A484-348AF56DCE57}" type="presParOf" srcId="{F744BF30-01B0-4A1E-B0F5-051BE460A010}" destId="{F45D19EF-E98C-41D4-B4A3-6E98E0A196DC}" srcOrd="1" destOrd="0" presId="urn:microsoft.com/office/officeart/2008/layout/LinedList"/>
    <dgm:cxn modelId="{F7BDA0EC-9D31-40AC-AA46-57AFE1023D6E}" type="presParOf" srcId="{AAC3CB47-B0BD-4172-93DF-A076F39FD454}" destId="{FA708B42-3C3C-422B-89DC-17A2C4DCC09A}" srcOrd="4" destOrd="0" presId="urn:microsoft.com/office/officeart/2008/layout/LinedList"/>
    <dgm:cxn modelId="{5E3FBE8F-DAAA-4FAE-8120-818C9105892C}" type="presParOf" srcId="{AAC3CB47-B0BD-4172-93DF-A076F39FD454}" destId="{EACC8791-93DF-4B9A-937A-B34DB083A7FA}" srcOrd="5" destOrd="0" presId="urn:microsoft.com/office/officeart/2008/layout/LinedList"/>
    <dgm:cxn modelId="{2C4A484C-27DA-4B40-9560-FD12D83AE27D}" type="presParOf" srcId="{EACC8791-93DF-4B9A-937A-B34DB083A7FA}" destId="{16EBD0CE-CF88-4B0E-B852-A4D1843EBB76}" srcOrd="0" destOrd="0" presId="urn:microsoft.com/office/officeart/2008/layout/LinedList"/>
    <dgm:cxn modelId="{BD82F893-6F31-4B74-9091-3131815FCA79}" type="presParOf" srcId="{EACC8791-93DF-4B9A-937A-B34DB083A7FA}" destId="{1F1577C7-5365-408C-AFBC-848C68BAD447}" srcOrd="1" destOrd="0" presId="urn:microsoft.com/office/officeart/2008/layout/LinedList"/>
    <dgm:cxn modelId="{95B81A60-D3FE-4B37-86D7-1B8BB6BD920B}" type="presParOf" srcId="{AAC3CB47-B0BD-4172-93DF-A076F39FD454}" destId="{02961292-224D-4098-B4F8-43612E7FD645}" srcOrd="6" destOrd="0" presId="urn:microsoft.com/office/officeart/2008/layout/LinedList"/>
    <dgm:cxn modelId="{9572702E-9BDA-40FE-85B7-97FCC19F0C56}" type="presParOf" srcId="{AAC3CB47-B0BD-4172-93DF-A076F39FD454}" destId="{F3C820A7-E493-421E-885A-B04CDA8198EB}" srcOrd="7" destOrd="0" presId="urn:microsoft.com/office/officeart/2008/layout/LinedList"/>
    <dgm:cxn modelId="{2715ECAD-9E27-4426-8272-626B1163DF4F}" type="presParOf" srcId="{F3C820A7-E493-421E-885A-B04CDA8198EB}" destId="{B70EDC65-E068-46FF-8399-437FA1BD806D}" srcOrd="0" destOrd="0" presId="urn:microsoft.com/office/officeart/2008/layout/LinedList"/>
    <dgm:cxn modelId="{C3CC61F7-0C31-484C-8F3B-E0D3B628FAD2}" type="presParOf" srcId="{F3C820A7-E493-421E-885A-B04CDA8198EB}" destId="{9FCA4D3E-198F-4E6A-87F7-1E10C5328589}" srcOrd="1" destOrd="0" presId="urn:microsoft.com/office/officeart/2008/layout/LinedList"/>
    <dgm:cxn modelId="{E7F56D89-7D63-4749-9762-538B8DE4DCC0}" type="presParOf" srcId="{AAC3CB47-B0BD-4172-93DF-A076F39FD454}" destId="{0FBB2CF6-A148-401A-85AA-17B51F79975B}" srcOrd="8" destOrd="0" presId="urn:microsoft.com/office/officeart/2008/layout/LinedList"/>
    <dgm:cxn modelId="{B3D00840-7526-4AA7-BE87-196AAA632623}" type="presParOf" srcId="{AAC3CB47-B0BD-4172-93DF-A076F39FD454}" destId="{D5BDF556-1BEE-4447-A2C0-F06F8BA3349B}" srcOrd="9" destOrd="0" presId="urn:microsoft.com/office/officeart/2008/layout/LinedList"/>
    <dgm:cxn modelId="{B2B05813-8B22-49B3-9816-2A2B06062D8D}" type="presParOf" srcId="{D5BDF556-1BEE-4447-A2C0-F06F8BA3349B}" destId="{B108473F-6822-45E4-BB83-67BA817F1DE5}" srcOrd="0" destOrd="0" presId="urn:microsoft.com/office/officeart/2008/layout/LinedList"/>
    <dgm:cxn modelId="{8B39621C-07A2-4F11-B760-9CD5CFCEF86D}" type="presParOf" srcId="{D5BDF556-1BEE-4447-A2C0-F06F8BA3349B}" destId="{EF3762F9-9F92-43CB-ABC8-DD996EB17BAB}" srcOrd="1" destOrd="0" presId="urn:microsoft.com/office/officeart/2008/layout/LinedList"/>
    <dgm:cxn modelId="{1C76A7B3-63E7-4535-80AB-40FA96E35A8E}" type="presParOf" srcId="{AAC3CB47-B0BD-4172-93DF-A076F39FD454}" destId="{29A0CF30-DB69-45DB-A1FC-D24F60F1218D}" srcOrd="10" destOrd="0" presId="urn:microsoft.com/office/officeart/2008/layout/LinedList"/>
    <dgm:cxn modelId="{ECFFB4DF-25BF-4E95-B515-4F9E004F295C}" type="presParOf" srcId="{AAC3CB47-B0BD-4172-93DF-A076F39FD454}" destId="{F34579C3-336C-4195-B441-5B842B07EDB6}" srcOrd="11" destOrd="0" presId="urn:microsoft.com/office/officeart/2008/layout/LinedList"/>
    <dgm:cxn modelId="{0205856F-5F20-4A67-B67D-E721A8458E94}" type="presParOf" srcId="{F34579C3-336C-4195-B441-5B842B07EDB6}" destId="{27D43016-01F6-4DF2-9AEA-4D049BD8C85D}" srcOrd="0" destOrd="0" presId="urn:microsoft.com/office/officeart/2008/layout/LinedList"/>
    <dgm:cxn modelId="{2E4C6F73-930A-4DC0-A6C3-799942DA665F}" type="presParOf" srcId="{F34579C3-336C-4195-B441-5B842B07EDB6}" destId="{DECFA106-1ED3-4743-9BDE-B35968E76E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346338-8260-4CA4-B48F-75C9374FDCC7}"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8374BDA6-593E-4F9D-8349-0314C95BF928}">
      <dgm:prSet/>
      <dgm:spPr/>
      <dgm:t>
        <a:bodyPr/>
        <a:lstStyle/>
        <a:p>
          <a:r>
            <a:rPr lang="en-US"/>
            <a:t>“QRs, Extensions, Amendments” – the basics</a:t>
          </a:r>
        </a:p>
      </dgm:t>
    </dgm:pt>
    <dgm:pt modelId="{6573055F-D32F-47EE-A548-FB6B7FA48CC4}" type="parTrans" cxnId="{26EDB7CF-AED4-45FB-8E6C-EC1C2C83CD94}">
      <dgm:prSet/>
      <dgm:spPr/>
      <dgm:t>
        <a:bodyPr/>
        <a:lstStyle/>
        <a:p>
          <a:endParaRPr lang="en-US"/>
        </a:p>
      </dgm:t>
    </dgm:pt>
    <dgm:pt modelId="{7553883E-9DB5-4E6A-9B51-A4323587A92E}" type="sibTrans" cxnId="{26EDB7CF-AED4-45FB-8E6C-EC1C2C83CD94}">
      <dgm:prSet/>
      <dgm:spPr/>
      <dgm:t>
        <a:bodyPr/>
        <a:lstStyle/>
        <a:p>
          <a:endParaRPr lang="en-US"/>
        </a:p>
      </dgm:t>
    </dgm:pt>
    <dgm:pt modelId="{737FBCF8-A119-4AF2-AB4D-EB340DE4F631}">
      <dgm:prSet/>
      <dgm:spPr/>
      <dgm:t>
        <a:bodyPr/>
        <a:lstStyle/>
        <a:p>
          <a:r>
            <a:rPr lang="en-US"/>
            <a:t>GMS Guidance</a:t>
          </a:r>
        </a:p>
      </dgm:t>
    </dgm:pt>
    <dgm:pt modelId="{7906CB50-7362-426F-9A41-7EBEDC09702E}" type="parTrans" cxnId="{3FC52744-3C9A-496A-A61F-E4B5DD00ED2A}">
      <dgm:prSet/>
      <dgm:spPr/>
      <dgm:t>
        <a:bodyPr/>
        <a:lstStyle/>
        <a:p>
          <a:endParaRPr lang="en-US"/>
        </a:p>
      </dgm:t>
    </dgm:pt>
    <dgm:pt modelId="{D60BD87B-633F-48F9-B475-3FB5670E2E83}" type="sibTrans" cxnId="{3FC52744-3C9A-496A-A61F-E4B5DD00ED2A}">
      <dgm:prSet/>
      <dgm:spPr/>
      <dgm:t>
        <a:bodyPr/>
        <a:lstStyle/>
        <a:p>
          <a:endParaRPr lang="en-US"/>
        </a:p>
      </dgm:t>
    </dgm:pt>
    <dgm:pt modelId="{C13C7D8F-89CD-4630-812D-C7928D3325C0}">
      <dgm:prSet/>
      <dgm:spPr/>
      <dgm:t>
        <a:bodyPr/>
        <a:lstStyle/>
        <a:p>
          <a:r>
            <a:rPr lang="en-US"/>
            <a:t>Performance Measures/Lead Paint Reporting</a:t>
          </a:r>
        </a:p>
      </dgm:t>
    </dgm:pt>
    <dgm:pt modelId="{30761080-C54F-4B72-9A0C-8E69CE5634D0}" type="parTrans" cxnId="{A2B18531-42BC-449C-BA09-DAEB54AA1A03}">
      <dgm:prSet/>
      <dgm:spPr/>
      <dgm:t>
        <a:bodyPr/>
        <a:lstStyle/>
        <a:p>
          <a:endParaRPr lang="en-US"/>
        </a:p>
      </dgm:t>
    </dgm:pt>
    <dgm:pt modelId="{EFF5BD01-5D00-401E-B5FC-7246BA7AD7EB}" type="sibTrans" cxnId="{A2B18531-42BC-449C-BA09-DAEB54AA1A03}">
      <dgm:prSet/>
      <dgm:spPr/>
      <dgm:t>
        <a:bodyPr/>
        <a:lstStyle/>
        <a:p>
          <a:endParaRPr lang="en-US"/>
        </a:p>
      </dgm:t>
    </dgm:pt>
    <dgm:pt modelId="{3DB0F870-D7CF-442E-9B23-D27C676FA967}">
      <dgm:prSet/>
      <dgm:spPr/>
      <dgm:t>
        <a:bodyPr/>
        <a:lstStyle/>
        <a:p>
          <a:r>
            <a:rPr lang="en-US"/>
            <a:t>SCW procedure </a:t>
          </a:r>
        </a:p>
      </dgm:t>
    </dgm:pt>
    <dgm:pt modelId="{0F9A81D0-7E16-4BB5-ABA1-425EFA9AFA83}" type="parTrans" cxnId="{FD855288-1145-4DEA-B286-3A35DCF7F4EA}">
      <dgm:prSet/>
      <dgm:spPr/>
      <dgm:t>
        <a:bodyPr/>
        <a:lstStyle/>
        <a:p>
          <a:endParaRPr lang="en-US"/>
        </a:p>
      </dgm:t>
    </dgm:pt>
    <dgm:pt modelId="{02A62D3D-3FD4-4988-8518-4AB828A4D4EC}" type="sibTrans" cxnId="{FD855288-1145-4DEA-B286-3A35DCF7F4EA}">
      <dgm:prSet/>
      <dgm:spPr/>
      <dgm:t>
        <a:bodyPr/>
        <a:lstStyle/>
        <a:p>
          <a:endParaRPr lang="en-US"/>
        </a:p>
      </dgm:t>
    </dgm:pt>
    <dgm:pt modelId="{CB1839F8-0AA1-4959-B63E-9C7D52FF1B88}">
      <dgm:prSet/>
      <dgm:spPr/>
      <dgm:t>
        <a:bodyPr/>
        <a:lstStyle/>
        <a:p>
          <a:r>
            <a:rPr lang="en-US"/>
            <a:t>Close-Out </a:t>
          </a:r>
        </a:p>
      </dgm:t>
    </dgm:pt>
    <dgm:pt modelId="{09E9D058-DEC5-4499-992D-2B27FB04B615}" type="parTrans" cxnId="{A081FB82-9CC0-4CD0-984B-354C96C38D31}">
      <dgm:prSet/>
      <dgm:spPr/>
      <dgm:t>
        <a:bodyPr/>
        <a:lstStyle/>
        <a:p>
          <a:endParaRPr lang="en-US"/>
        </a:p>
      </dgm:t>
    </dgm:pt>
    <dgm:pt modelId="{A2117F21-1E1C-4E71-9621-73E9B7646A17}" type="sibTrans" cxnId="{A081FB82-9CC0-4CD0-984B-354C96C38D31}">
      <dgm:prSet/>
      <dgm:spPr/>
      <dgm:t>
        <a:bodyPr/>
        <a:lstStyle/>
        <a:p>
          <a:endParaRPr lang="en-US"/>
        </a:p>
      </dgm:t>
    </dgm:pt>
    <dgm:pt modelId="{D802FAC1-8C98-499E-892C-73395C4EBF2F}">
      <dgm:prSet/>
      <dgm:spPr/>
      <dgm:t>
        <a:bodyPr/>
        <a:lstStyle/>
        <a:p>
          <a:r>
            <a:rPr lang="en-US"/>
            <a:t>Procurement Guidance &amp; Charts </a:t>
          </a:r>
        </a:p>
      </dgm:t>
    </dgm:pt>
    <dgm:pt modelId="{8F759947-7A78-4481-8996-5760AD68DF23}" type="parTrans" cxnId="{7DFE4E7B-7B07-4FFF-9BD4-09730D0EDFCA}">
      <dgm:prSet/>
      <dgm:spPr/>
      <dgm:t>
        <a:bodyPr/>
        <a:lstStyle/>
        <a:p>
          <a:endParaRPr lang="en-US"/>
        </a:p>
      </dgm:t>
    </dgm:pt>
    <dgm:pt modelId="{9609EC7D-C8D9-4024-BA04-62BA0E5BAB48}" type="sibTrans" cxnId="{7DFE4E7B-7B07-4FFF-9BD4-09730D0EDFCA}">
      <dgm:prSet/>
      <dgm:spPr/>
      <dgm:t>
        <a:bodyPr/>
        <a:lstStyle/>
        <a:p>
          <a:endParaRPr lang="en-US"/>
        </a:p>
      </dgm:t>
    </dgm:pt>
    <dgm:pt modelId="{C9B86D94-F18B-4390-836B-46E7ADFFA014}">
      <dgm:prSet/>
      <dgm:spPr/>
      <dgm:t>
        <a:bodyPr/>
        <a:lstStyle/>
        <a:p>
          <a:r>
            <a:rPr lang="en-US"/>
            <a:t>Housing Rehab TA Memo Handout </a:t>
          </a:r>
        </a:p>
      </dgm:t>
    </dgm:pt>
    <dgm:pt modelId="{1AB7D951-4FDE-4065-B1F2-81391990EE2C}" type="parTrans" cxnId="{E869B9D0-4F80-447C-95B3-25660E8DBBE1}">
      <dgm:prSet/>
      <dgm:spPr/>
      <dgm:t>
        <a:bodyPr/>
        <a:lstStyle/>
        <a:p>
          <a:endParaRPr lang="en-US"/>
        </a:p>
      </dgm:t>
    </dgm:pt>
    <dgm:pt modelId="{34D27A7F-38A1-4416-ACB8-DFBDA85553ED}" type="sibTrans" cxnId="{E869B9D0-4F80-447C-95B3-25660E8DBBE1}">
      <dgm:prSet/>
      <dgm:spPr/>
      <dgm:t>
        <a:bodyPr/>
        <a:lstStyle/>
        <a:p>
          <a:endParaRPr lang="en-US"/>
        </a:p>
      </dgm:t>
    </dgm:pt>
    <dgm:pt modelId="{98AEF32A-7CD3-4402-A206-E613FD401FE1}">
      <dgm:prSet/>
      <dgm:spPr/>
      <dgm:t>
        <a:bodyPr/>
        <a:lstStyle/>
        <a:p>
          <a:r>
            <a:rPr lang="en-US"/>
            <a:t>Environmental Review forms</a:t>
          </a:r>
        </a:p>
      </dgm:t>
    </dgm:pt>
    <dgm:pt modelId="{1C25A57E-B3F2-4932-B360-D9EDD42D5F62}" type="parTrans" cxnId="{A4297BB0-1A61-406E-AA3A-FA54D50D4742}">
      <dgm:prSet/>
      <dgm:spPr/>
      <dgm:t>
        <a:bodyPr/>
        <a:lstStyle/>
        <a:p>
          <a:endParaRPr lang="en-US"/>
        </a:p>
      </dgm:t>
    </dgm:pt>
    <dgm:pt modelId="{7D882C16-2FAD-4583-970A-7892B8FF8C51}" type="sibTrans" cxnId="{A4297BB0-1A61-406E-AA3A-FA54D50D4742}">
      <dgm:prSet/>
      <dgm:spPr/>
      <dgm:t>
        <a:bodyPr/>
        <a:lstStyle/>
        <a:p>
          <a:endParaRPr lang="en-US"/>
        </a:p>
      </dgm:t>
    </dgm:pt>
    <dgm:pt modelId="{CCE5EBB7-F62C-42A2-8228-C84D3AB1ACAE}" type="pres">
      <dgm:prSet presAssocID="{93346338-8260-4CA4-B48F-75C9374FDCC7}" presName="linear" presStyleCnt="0">
        <dgm:presLayoutVars>
          <dgm:dir/>
          <dgm:animLvl val="lvl"/>
          <dgm:resizeHandles val="exact"/>
        </dgm:presLayoutVars>
      </dgm:prSet>
      <dgm:spPr/>
    </dgm:pt>
    <dgm:pt modelId="{84853D94-3305-4663-B26E-FC91B1CCD4BB}" type="pres">
      <dgm:prSet presAssocID="{8374BDA6-593E-4F9D-8349-0314C95BF928}" presName="parentLin" presStyleCnt="0"/>
      <dgm:spPr/>
    </dgm:pt>
    <dgm:pt modelId="{77F171FF-7D3F-4605-857F-57700A43A307}" type="pres">
      <dgm:prSet presAssocID="{8374BDA6-593E-4F9D-8349-0314C95BF928}" presName="parentLeftMargin" presStyleLbl="node1" presStyleIdx="0" presStyleCnt="8"/>
      <dgm:spPr/>
    </dgm:pt>
    <dgm:pt modelId="{64B51775-E049-45EF-B9D0-52E46931F029}" type="pres">
      <dgm:prSet presAssocID="{8374BDA6-593E-4F9D-8349-0314C95BF928}" presName="parentText" presStyleLbl="node1" presStyleIdx="0" presStyleCnt="8">
        <dgm:presLayoutVars>
          <dgm:chMax val="0"/>
          <dgm:bulletEnabled val="1"/>
        </dgm:presLayoutVars>
      </dgm:prSet>
      <dgm:spPr/>
    </dgm:pt>
    <dgm:pt modelId="{4B656F83-B453-4558-BF72-2476508D9C68}" type="pres">
      <dgm:prSet presAssocID="{8374BDA6-593E-4F9D-8349-0314C95BF928}" presName="negativeSpace" presStyleCnt="0"/>
      <dgm:spPr/>
    </dgm:pt>
    <dgm:pt modelId="{3C32F6AA-7EAE-418B-BB03-11CAF95BC4AD}" type="pres">
      <dgm:prSet presAssocID="{8374BDA6-593E-4F9D-8349-0314C95BF928}" presName="childText" presStyleLbl="conFgAcc1" presStyleIdx="0" presStyleCnt="8">
        <dgm:presLayoutVars>
          <dgm:bulletEnabled val="1"/>
        </dgm:presLayoutVars>
      </dgm:prSet>
      <dgm:spPr/>
    </dgm:pt>
    <dgm:pt modelId="{A79B4569-B98B-432C-AD51-EDEA83E57D03}" type="pres">
      <dgm:prSet presAssocID="{7553883E-9DB5-4E6A-9B51-A4323587A92E}" presName="spaceBetweenRectangles" presStyleCnt="0"/>
      <dgm:spPr/>
    </dgm:pt>
    <dgm:pt modelId="{B06D398F-EC09-41A2-8A56-856F9E883E98}" type="pres">
      <dgm:prSet presAssocID="{737FBCF8-A119-4AF2-AB4D-EB340DE4F631}" presName="parentLin" presStyleCnt="0"/>
      <dgm:spPr/>
    </dgm:pt>
    <dgm:pt modelId="{945C2DBB-AC87-4C97-8D4C-18C086E899B9}" type="pres">
      <dgm:prSet presAssocID="{737FBCF8-A119-4AF2-AB4D-EB340DE4F631}" presName="parentLeftMargin" presStyleLbl="node1" presStyleIdx="0" presStyleCnt="8"/>
      <dgm:spPr/>
    </dgm:pt>
    <dgm:pt modelId="{3426C74D-D5B4-4C0D-8CBF-9A2D88A0FC95}" type="pres">
      <dgm:prSet presAssocID="{737FBCF8-A119-4AF2-AB4D-EB340DE4F631}" presName="parentText" presStyleLbl="node1" presStyleIdx="1" presStyleCnt="8">
        <dgm:presLayoutVars>
          <dgm:chMax val="0"/>
          <dgm:bulletEnabled val="1"/>
        </dgm:presLayoutVars>
      </dgm:prSet>
      <dgm:spPr/>
    </dgm:pt>
    <dgm:pt modelId="{CCCDBCD5-7825-4B23-B943-57B5A0585A4A}" type="pres">
      <dgm:prSet presAssocID="{737FBCF8-A119-4AF2-AB4D-EB340DE4F631}" presName="negativeSpace" presStyleCnt="0"/>
      <dgm:spPr/>
    </dgm:pt>
    <dgm:pt modelId="{0D8FCE39-0BC5-46B0-8522-F2D189BCF70A}" type="pres">
      <dgm:prSet presAssocID="{737FBCF8-A119-4AF2-AB4D-EB340DE4F631}" presName="childText" presStyleLbl="conFgAcc1" presStyleIdx="1" presStyleCnt="8">
        <dgm:presLayoutVars>
          <dgm:bulletEnabled val="1"/>
        </dgm:presLayoutVars>
      </dgm:prSet>
      <dgm:spPr/>
    </dgm:pt>
    <dgm:pt modelId="{DE3DEC90-C78A-4B4B-8BAC-1EF4BFBDD6DE}" type="pres">
      <dgm:prSet presAssocID="{D60BD87B-633F-48F9-B475-3FB5670E2E83}" presName="spaceBetweenRectangles" presStyleCnt="0"/>
      <dgm:spPr/>
    </dgm:pt>
    <dgm:pt modelId="{B746ADD7-F37B-484E-A8A3-7BCA01EC30FD}" type="pres">
      <dgm:prSet presAssocID="{C13C7D8F-89CD-4630-812D-C7928D3325C0}" presName="parentLin" presStyleCnt="0"/>
      <dgm:spPr/>
    </dgm:pt>
    <dgm:pt modelId="{6865D9B1-097B-464A-BCBB-BD6171F1A51D}" type="pres">
      <dgm:prSet presAssocID="{C13C7D8F-89CD-4630-812D-C7928D3325C0}" presName="parentLeftMargin" presStyleLbl="node1" presStyleIdx="1" presStyleCnt="8"/>
      <dgm:spPr/>
    </dgm:pt>
    <dgm:pt modelId="{B6F926CE-A7F7-4721-AA2F-84DC1462409A}" type="pres">
      <dgm:prSet presAssocID="{C13C7D8F-89CD-4630-812D-C7928D3325C0}" presName="parentText" presStyleLbl="node1" presStyleIdx="2" presStyleCnt="8">
        <dgm:presLayoutVars>
          <dgm:chMax val="0"/>
          <dgm:bulletEnabled val="1"/>
        </dgm:presLayoutVars>
      </dgm:prSet>
      <dgm:spPr/>
    </dgm:pt>
    <dgm:pt modelId="{ECACA923-4266-4653-BAB8-A58100B28342}" type="pres">
      <dgm:prSet presAssocID="{C13C7D8F-89CD-4630-812D-C7928D3325C0}" presName="negativeSpace" presStyleCnt="0"/>
      <dgm:spPr/>
    </dgm:pt>
    <dgm:pt modelId="{F37FD7E9-C6A6-4067-AC58-4904A71BCEB6}" type="pres">
      <dgm:prSet presAssocID="{C13C7D8F-89CD-4630-812D-C7928D3325C0}" presName="childText" presStyleLbl="conFgAcc1" presStyleIdx="2" presStyleCnt="8">
        <dgm:presLayoutVars>
          <dgm:bulletEnabled val="1"/>
        </dgm:presLayoutVars>
      </dgm:prSet>
      <dgm:spPr/>
    </dgm:pt>
    <dgm:pt modelId="{F20397DA-8EAC-44DC-8D37-59059ECAD28C}" type="pres">
      <dgm:prSet presAssocID="{EFF5BD01-5D00-401E-B5FC-7246BA7AD7EB}" presName="spaceBetweenRectangles" presStyleCnt="0"/>
      <dgm:spPr/>
    </dgm:pt>
    <dgm:pt modelId="{077A1936-635B-4B4F-98E4-B53F42A6C56F}" type="pres">
      <dgm:prSet presAssocID="{3DB0F870-D7CF-442E-9B23-D27C676FA967}" presName="parentLin" presStyleCnt="0"/>
      <dgm:spPr/>
    </dgm:pt>
    <dgm:pt modelId="{8094BEDB-E84C-4C78-B108-996C6ABAB813}" type="pres">
      <dgm:prSet presAssocID="{3DB0F870-D7CF-442E-9B23-D27C676FA967}" presName="parentLeftMargin" presStyleLbl="node1" presStyleIdx="2" presStyleCnt="8"/>
      <dgm:spPr/>
    </dgm:pt>
    <dgm:pt modelId="{BE2DD1CD-90F2-4465-BF7C-93F174763832}" type="pres">
      <dgm:prSet presAssocID="{3DB0F870-D7CF-442E-9B23-D27C676FA967}" presName="parentText" presStyleLbl="node1" presStyleIdx="3" presStyleCnt="8">
        <dgm:presLayoutVars>
          <dgm:chMax val="0"/>
          <dgm:bulletEnabled val="1"/>
        </dgm:presLayoutVars>
      </dgm:prSet>
      <dgm:spPr/>
    </dgm:pt>
    <dgm:pt modelId="{9BA567BE-C62E-4191-826B-A69C311D597D}" type="pres">
      <dgm:prSet presAssocID="{3DB0F870-D7CF-442E-9B23-D27C676FA967}" presName="negativeSpace" presStyleCnt="0"/>
      <dgm:spPr/>
    </dgm:pt>
    <dgm:pt modelId="{0DEE60DA-C21E-4020-B59F-035CF9F2054B}" type="pres">
      <dgm:prSet presAssocID="{3DB0F870-D7CF-442E-9B23-D27C676FA967}" presName="childText" presStyleLbl="conFgAcc1" presStyleIdx="3" presStyleCnt="8">
        <dgm:presLayoutVars>
          <dgm:bulletEnabled val="1"/>
        </dgm:presLayoutVars>
      </dgm:prSet>
      <dgm:spPr/>
    </dgm:pt>
    <dgm:pt modelId="{A7000257-C887-4FA8-A9A9-87251F56299A}" type="pres">
      <dgm:prSet presAssocID="{02A62D3D-3FD4-4988-8518-4AB828A4D4EC}" presName="spaceBetweenRectangles" presStyleCnt="0"/>
      <dgm:spPr/>
    </dgm:pt>
    <dgm:pt modelId="{6126DFA6-4BA2-47A4-A8C3-47695309F291}" type="pres">
      <dgm:prSet presAssocID="{CB1839F8-0AA1-4959-B63E-9C7D52FF1B88}" presName="parentLin" presStyleCnt="0"/>
      <dgm:spPr/>
    </dgm:pt>
    <dgm:pt modelId="{079F727C-15E2-4EDD-B084-E970AE83F8B8}" type="pres">
      <dgm:prSet presAssocID="{CB1839F8-0AA1-4959-B63E-9C7D52FF1B88}" presName="parentLeftMargin" presStyleLbl="node1" presStyleIdx="3" presStyleCnt="8"/>
      <dgm:spPr/>
    </dgm:pt>
    <dgm:pt modelId="{A60B6306-FCC2-478D-972E-8BFDAB366AAA}" type="pres">
      <dgm:prSet presAssocID="{CB1839F8-0AA1-4959-B63E-9C7D52FF1B88}" presName="parentText" presStyleLbl="node1" presStyleIdx="4" presStyleCnt="8">
        <dgm:presLayoutVars>
          <dgm:chMax val="0"/>
          <dgm:bulletEnabled val="1"/>
        </dgm:presLayoutVars>
      </dgm:prSet>
      <dgm:spPr/>
    </dgm:pt>
    <dgm:pt modelId="{6BDFE83F-5C7A-4E43-A7DE-5B34E1BFC8C9}" type="pres">
      <dgm:prSet presAssocID="{CB1839F8-0AA1-4959-B63E-9C7D52FF1B88}" presName="negativeSpace" presStyleCnt="0"/>
      <dgm:spPr/>
    </dgm:pt>
    <dgm:pt modelId="{97F17E7B-11F9-448D-A1C4-55E38941DE28}" type="pres">
      <dgm:prSet presAssocID="{CB1839F8-0AA1-4959-B63E-9C7D52FF1B88}" presName="childText" presStyleLbl="conFgAcc1" presStyleIdx="4" presStyleCnt="8">
        <dgm:presLayoutVars>
          <dgm:bulletEnabled val="1"/>
        </dgm:presLayoutVars>
      </dgm:prSet>
      <dgm:spPr/>
    </dgm:pt>
    <dgm:pt modelId="{4AEBE4DF-2FF2-4C2D-9999-0C2E1B681D21}" type="pres">
      <dgm:prSet presAssocID="{A2117F21-1E1C-4E71-9621-73E9B7646A17}" presName="spaceBetweenRectangles" presStyleCnt="0"/>
      <dgm:spPr/>
    </dgm:pt>
    <dgm:pt modelId="{0D05AC18-B28C-4D3C-A20A-A169BFAB96E0}" type="pres">
      <dgm:prSet presAssocID="{D802FAC1-8C98-499E-892C-73395C4EBF2F}" presName="parentLin" presStyleCnt="0"/>
      <dgm:spPr/>
    </dgm:pt>
    <dgm:pt modelId="{CEFB3B07-56FF-4F12-A789-DFF0CB16978B}" type="pres">
      <dgm:prSet presAssocID="{D802FAC1-8C98-499E-892C-73395C4EBF2F}" presName="parentLeftMargin" presStyleLbl="node1" presStyleIdx="4" presStyleCnt="8"/>
      <dgm:spPr/>
    </dgm:pt>
    <dgm:pt modelId="{67C76C83-1029-4FA0-97B8-FFD85E023D93}" type="pres">
      <dgm:prSet presAssocID="{D802FAC1-8C98-499E-892C-73395C4EBF2F}" presName="parentText" presStyleLbl="node1" presStyleIdx="5" presStyleCnt="8">
        <dgm:presLayoutVars>
          <dgm:chMax val="0"/>
          <dgm:bulletEnabled val="1"/>
        </dgm:presLayoutVars>
      </dgm:prSet>
      <dgm:spPr/>
    </dgm:pt>
    <dgm:pt modelId="{EE76A1C0-2583-4BEF-B821-575E819258A3}" type="pres">
      <dgm:prSet presAssocID="{D802FAC1-8C98-499E-892C-73395C4EBF2F}" presName="negativeSpace" presStyleCnt="0"/>
      <dgm:spPr/>
    </dgm:pt>
    <dgm:pt modelId="{E463A3D9-C257-4C6F-94AC-D7AC1CC13E6D}" type="pres">
      <dgm:prSet presAssocID="{D802FAC1-8C98-499E-892C-73395C4EBF2F}" presName="childText" presStyleLbl="conFgAcc1" presStyleIdx="5" presStyleCnt="8">
        <dgm:presLayoutVars>
          <dgm:bulletEnabled val="1"/>
        </dgm:presLayoutVars>
      </dgm:prSet>
      <dgm:spPr/>
    </dgm:pt>
    <dgm:pt modelId="{ECC2E3F0-731A-4964-B96B-837529EA9D6D}" type="pres">
      <dgm:prSet presAssocID="{9609EC7D-C8D9-4024-BA04-62BA0E5BAB48}" presName="spaceBetweenRectangles" presStyleCnt="0"/>
      <dgm:spPr/>
    </dgm:pt>
    <dgm:pt modelId="{1337D1C5-E278-409E-9021-696563F243F2}" type="pres">
      <dgm:prSet presAssocID="{C9B86D94-F18B-4390-836B-46E7ADFFA014}" presName="parentLin" presStyleCnt="0"/>
      <dgm:spPr/>
    </dgm:pt>
    <dgm:pt modelId="{010663DE-BED6-443B-870E-BFD16A483862}" type="pres">
      <dgm:prSet presAssocID="{C9B86D94-F18B-4390-836B-46E7ADFFA014}" presName="parentLeftMargin" presStyleLbl="node1" presStyleIdx="5" presStyleCnt="8"/>
      <dgm:spPr/>
    </dgm:pt>
    <dgm:pt modelId="{585AE189-CE78-4B3E-8E00-F814C8A64D00}" type="pres">
      <dgm:prSet presAssocID="{C9B86D94-F18B-4390-836B-46E7ADFFA014}" presName="parentText" presStyleLbl="node1" presStyleIdx="6" presStyleCnt="8">
        <dgm:presLayoutVars>
          <dgm:chMax val="0"/>
          <dgm:bulletEnabled val="1"/>
        </dgm:presLayoutVars>
      </dgm:prSet>
      <dgm:spPr/>
    </dgm:pt>
    <dgm:pt modelId="{BDDAAE1D-FCFF-42A6-A6C2-E49CF68F50BD}" type="pres">
      <dgm:prSet presAssocID="{C9B86D94-F18B-4390-836B-46E7ADFFA014}" presName="negativeSpace" presStyleCnt="0"/>
      <dgm:spPr/>
    </dgm:pt>
    <dgm:pt modelId="{C0B1253A-6029-470D-8FAC-5DAEC9F9EC0E}" type="pres">
      <dgm:prSet presAssocID="{C9B86D94-F18B-4390-836B-46E7ADFFA014}" presName="childText" presStyleLbl="conFgAcc1" presStyleIdx="6" presStyleCnt="8">
        <dgm:presLayoutVars>
          <dgm:bulletEnabled val="1"/>
        </dgm:presLayoutVars>
      </dgm:prSet>
      <dgm:spPr/>
    </dgm:pt>
    <dgm:pt modelId="{A920653C-2B4F-4A35-9D51-8C7A8940A99D}" type="pres">
      <dgm:prSet presAssocID="{34D27A7F-38A1-4416-ACB8-DFBDA85553ED}" presName="spaceBetweenRectangles" presStyleCnt="0"/>
      <dgm:spPr/>
    </dgm:pt>
    <dgm:pt modelId="{2D023A51-2407-4124-93F7-52C7ED5DD593}" type="pres">
      <dgm:prSet presAssocID="{98AEF32A-7CD3-4402-A206-E613FD401FE1}" presName="parentLin" presStyleCnt="0"/>
      <dgm:spPr/>
    </dgm:pt>
    <dgm:pt modelId="{AE293F42-A6C0-4DDD-AFCC-AE4415CF15B2}" type="pres">
      <dgm:prSet presAssocID="{98AEF32A-7CD3-4402-A206-E613FD401FE1}" presName="parentLeftMargin" presStyleLbl="node1" presStyleIdx="6" presStyleCnt="8"/>
      <dgm:spPr/>
    </dgm:pt>
    <dgm:pt modelId="{75FFB1D0-AD04-433E-9FB1-8D6446DCE42F}" type="pres">
      <dgm:prSet presAssocID="{98AEF32A-7CD3-4402-A206-E613FD401FE1}" presName="parentText" presStyleLbl="node1" presStyleIdx="7" presStyleCnt="8">
        <dgm:presLayoutVars>
          <dgm:chMax val="0"/>
          <dgm:bulletEnabled val="1"/>
        </dgm:presLayoutVars>
      </dgm:prSet>
      <dgm:spPr/>
    </dgm:pt>
    <dgm:pt modelId="{002F97A6-F1E5-4C2B-B40A-ACBBCFECB71A}" type="pres">
      <dgm:prSet presAssocID="{98AEF32A-7CD3-4402-A206-E613FD401FE1}" presName="negativeSpace" presStyleCnt="0"/>
      <dgm:spPr/>
    </dgm:pt>
    <dgm:pt modelId="{489C11E7-07A6-465E-8E51-710C010D7554}" type="pres">
      <dgm:prSet presAssocID="{98AEF32A-7CD3-4402-A206-E613FD401FE1}" presName="childText" presStyleLbl="conFgAcc1" presStyleIdx="7" presStyleCnt="8">
        <dgm:presLayoutVars>
          <dgm:bulletEnabled val="1"/>
        </dgm:presLayoutVars>
      </dgm:prSet>
      <dgm:spPr/>
    </dgm:pt>
  </dgm:ptLst>
  <dgm:cxnLst>
    <dgm:cxn modelId="{C4C31E2C-C861-4AB1-B490-DC1958CC16A3}" type="presOf" srcId="{C9B86D94-F18B-4390-836B-46E7ADFFA014}" destId="{010663DE-BED6-443B-870E-BFD16A483862}" srcOrd="0" destOrd="0" presId="urn:microsoft.com/office/officeart/2005/8/layout/list1"/>
    <dgm:cxn modelId="{A2B18531-42BC-449C-BA09-DAEB54AA1A03}" srcId="{93346338-8260-4CA4-B48F-75C9374FDCC7}" destId="{C13C7D8F-89CD-4630-812D-C7928D3325C0}" srcOrd="2" destOrd="0" parTransId="{30761080-C54F-4B72-9A0C-8E69CE5634D0}" sibTransId="{EFF5BD01-5D00-401E-B5FC-7246BA7AD7EB}"/>
    <dgm:cxn modelId="{3FC52744-3C9A-496A-A61F-E4B5DD00ED2A}" srcId="{93346338-8260-4CA4-B48F-75C9374FDCC7}" destId="{737FBCF8-A119-4AF2-AB4D-EB340DE4F631}" srcOrd="1" destOrd="0" parTransId="{7906CB50-7362-426F-9A41-7EBEDC09702E}" sibTransId="{D60BD87B-633F-48F9-B475-3FB5670E2E83}"/>
    <dgm:cxn modelId="{982BE964-C041-49A5-A548-4636230A06EB}" type="presOf" srcId="{C9B86D94-F18B-4390-836B-46E7ADFFA014}" destId="{585AE189-CE78-4B3E-8E00-F814C8A64D00}" srcOrd="1" destOrd="0" presId="urn:microsoft.com/office/officeart/2005/8/layout/list1"/>
    <dgm:cxn modelId="{D5722C6C-925C-4478-99A6-FF7B15523447}" type="presOf" srcId="{98AEF32A-7CD3-4402-A206-E613FD401FE1}" destId="{75FFB1D0-AD04-433E-9FB1-8D6446DCE42F}" srcOrd="1" destOrd="0" presId="urn:microsoft.com/office/officeart/2005/8/layout/list1"/>
    <dgm:cxn modelId="{1E1A8D53-839A-4FB6-9557-62273A4C7B98}" type="presOf" srcId="{8374BDA6-593E-4F9D-8349-0314C95BF928}" destId="{64B51775-E049-45EF-B9D0-52E46931F029}" srcOrd="1" destOrd="0" presId="urn:microsoft.com/office/officeart/2005/8/layout/list1"/>
    <dgm:cxn modelId="{AC5E0079-5083-4426-B200-A0A939D5E856}" type="presOf" srcId="{98AEF32A-7CD3-4402-A206-E613FD401FE1}" destId="{AE293F42-A6C0-4DDD-AFCC-AE4415CF15B2}" srcOrd="0" destOrd="0" presId="urn:microsoft.com/office/officeart/2005/8/layout/list1"/>
    <dgm:cxn modelId="{898F3159-FB0F-48CF-B617-74CE18C0F147}" type="presOf" srcId="{C13C7D8F-89CD-4630-812D-C7928D3325C0}" destId="{B6F926CE-A7F7-4721-AA2F-84DC1462409A}" srcOrd="1" destOrd="0" presId="urn:microsoft.com/office/officeart/2005/8/layout/list1"/>
    <dgm:cxn modelId="{7DFE4E7B-7B07-4FFF-9BD4-09730D0EDFCA}" srcId="{93346338-8260-4CA4-B48F-75C9374FDCC7}" destId="{D802FAC1-8C98-499E-892C-73395C4EBF2F}" srcOrd="5" destOrd="0" parTransId="{8F759947-7A78-4481-8996-5760AD68DF23}" sibTransId="{9609EC7D-C8D9-4024-BA04-62BA0E5BAB48}"/>
    <dgm:cxn modelId="{A482567C-7456-45AA-B0FE-2CFDC285304B}" type="presOf" srcId="{D802FAC1-8C98-499E-892C-73395C4EBF2F}" destId="{67C76C83-1029-4FA0-97B8-FFD85E023D93}" srcOrd="1" destOrd="0" presId="urn:microsoft.com/office/officeart/2005/8/layout/list1"/>
    <dgm:cxn modelId="{A081FB82-9CC0-4CD0-984B-354C96C38D31}" srcId="{93346338-8260-4CA4-B48F-75C9374FDCC7}" destId="{CB1839F8-0AA1-4959-B63E-9C7D52FF1B88}" srcOrd="4" destOrd="0" parTransId="{09E9D058-DEC5-4499-992D-2B27FB04B615}" sibTransId="{A2117F21-1E1C-4E71-9621-73E9B7646A17}"/>
    <dgm:cxn modelId="{FE7AF783-2733-4391-BE0B-374629D1759A}" type="presOf" srcId="{CB1839F8-0AA1-4959-B63E-9C7D52FF1B88}" destId="{079F727C-15E2-4EDD-B084-E970AE83F8B8}" srcOrd="0" destOrd="0" presId="urn:microsoft.com/office/officeart/2005/8/layout/list1"/>
    <dgm:cxn modelId="{FD855288-1145-4DEA-B286-3A35DCF7F4EA}" srcId="{93346338-8260-4CA4-B48F-75C9374FDCC7}" destId="{3DB0F870-D7CF-442E-9B23-D27C676FA967}" srcOrd="3" destOrd="0" parTransId="{0F9A81D0-7E16-4BB5-ABA1-425EFA9AFA83}" sibTransId="{02A62D3D-3FD4-4988-8518-4AB828A4D4EC}"/>
    <dgm:cxn modelId="{B3FBBC8B-5461-47B8-B4BB-6B94B2769A87}" type="presOf" srcId="{CB1839F8-0AA1-4959-B63E-9C7D52FF1B88}" destId="{A60B6306-FCC2-478D-972E-8BFDAB366AAA}" srcOrd="1" destOrd="0" presId="urn:microsoft.com/office/officeart/2005/8/layout/list1"/>
    <dgm:cxn modelId="{789F9A9F-0AF5-4BD9-A6B1-A9980B7ED850}" type="presOf" srcId="{D802FAC1-8C98-499E-892C-73395C4EBF2F}" destId="{CEFB3B07-56FF-4F12-A789-DFF0CB16978B}" srcOrd="0" destOrd="0" presId="urn:microsoft.com/office/officeart/2005/8/layout/list1"/>
    <dgm:cxn modelId="{C8884AA5-DB65-480E-9108-A9BB1BB4B095}" type="presOf" srcId="{3DB0F870-D7CF-442E-9B23-D27C676FA967}" destId="{BE2DD1CD-90F2-4465-BF7C-93F174763832}" srcOrd="1" destOrd="0" presId="urn:microsoft.com/office/officeart/2005/8/layout/list1"/>
    <dgm:cxn modelId="{C57823A6-F471-4D75-82D2-E3E662B124C7}" type="presOf" srcId="{3DB0F870-D7CF-442E-9B23-D27C676FA967}" destId="{8094BEDB-E84C-4C78-B108-996C6ABAB813}" srcOrd="0" destOrd="0" presId="urn:microsoft.com/office/officeart/2005/8/layout/list1"/>
    <dgm:cxn modelId="{A4297BB0-1A61-406E-AA3A-FA54D50D4742}" srcId="{93346338-8260-4CA4-B48F-75C9374FDCC7}" destId="{98AEF32A-7CD3-4402-A206-E613FD401FE1}" srcOrd="7" destOrd="0" parTransId="{1C25A57E-B3F2-4932-B360-D9EDD42D5F62}" sibTransId="{7D882C16-2FAD-4583-970A-7892B8FF8C51}"/>
    <dgm:cxn modelId="{CBBE5BB2-0B39-4C98-ABB4-0E57BDBE4DA1}" type="presOf" srcId="{93346338-8260-4CA4-B48F-75C9374FDCC7}" destId="{CCE5EBB7-F62C-42A2-8228-C84D3AB1ACAE}" srcOrd="0" destOrd="0" presId="urn:microsoft.com/office/officeart/2005/8/layout/list1"/>
    <dgm:cxn modelId="{E630E9B3-E87E-4974-9964-021B67AC0C79}" type="presOf" srcId="{8374BDA6-593E-4F9D-8349-0314C95BF928}" destId="{77F171FF-7D3F-4605-857F-57700A43A307}" srcOrd="0" destOrd="0" presId="urn:microsoft.com/office/officeart/2005/8/layout/list1"/>
    <dgm:cxn modelId="{D79E34C1-F11C-497E-9412-AFC8F63C8022}" type="presOf" srcId="{737FBCF8-A119-4AF2-AB4D-EB340DE4F631}" destId="{945C2DBB-AC87-4C97-8D4C-18C086E899B9}" srcOrd="0" destOrd="0" presId="urn:microsoft.com/office/officeart/2005/8/layout/list1"/>
    <dgm:cxn modelId="{26EDB7CF-AED4-45FB-8E6C-EC1C2C83CD94}" srcId="{93346338-8260-4CA4-B48F-75C9374FDCC7}" destId="{8374BDA6-593E-4F9D-8349-0314C95BF928}" srcOrd="0" destOrd="0" parTransId="{6573055F-D32F-47EE-A548-FB6B7FA48CC4}" sibTransId="{7553883E-9DB5-4E6A-9B51-A4323587A92E}"/>
    <dgm:cxn modelId="{E869B9D0-4F80-447C-95B3-25660E8DBBE1}" srcId="{93346338-8260-4CA4-B48F-75C9374FDCC7}" destId="{C9B86D94-F18B-4390-836B-46E7ADFFA014}" srcOrd="6" destOrd="0" parTransId="{1AB7D951-4FDE-4065-B1F2-81391990EE2C}" sibTransId="{34D27A7F-38A1-4416-ACB8-DFBDA85553ED}"/>
    <dgm:cxn modelId="{3AF023E7-2E8D-4A69-AACF-122298DA57D6}" type="presOf" srcId="{737FBCF8-A119-4AF2-AB4D-EB340DE4F631}" destId="{3426C74D-D5B4-4C0D-8CBF-9A2D88A0FC95}" srcOrd="1" destOrd="0" presId="urn:microsoft.com/office/officeart/2005/8/layout/list1"/>
    <dgm:cxn modelId="{6A00C9F0-FC0C-46F3-926C-17290BA8BFB9}" type="presOf" srcId="{C13C7D8F-89CD-4630-812D-C7928D3325C0}" destId="{6865D9B1-097B-464A-BCBB-BD6171F1A51D}" srcOrd="0" destOrd="0" presId="urn:microsoft.com/office/officeart/2005/8/layout/list1"/>
    <dgm:cxn modelId="{46AF9443-B465-4BF1-BBAD-6EE18C964B12}" type="presParOf" srcId="{CCE5EBB7-F62C-42A2-8228-C84D3AB1ACAE}" destId="{84853D94-3305-4663-B26E-FC91B1CCD4BB}" srcOrd="0" destOrd="0" presId="urn:microsoft.com/office/officeart/2005/8/layout/list1"/>
    <dgm:cxn modelId="{102E2A9F-BE7D-4F2C-B8D9-8D0958692437}" type="presParOf" srcId="{84853D94-3305-4663-B26E-FC91B1CCD4BB}" destId="{77F171FF-7D3F-4605-857F-57700A43A307}" srcOrd="0" destOrd="0" presId="urn:microsoft.com/office/officeart/2005/8/layout/list1"/>
    <dgm:cxn modelId="{D1E35E65-EA5A-48FB-BF66-F9D1A0FD6C91}" type="presParOf" srcId="{84853D94-3305-4663-B26E-FC91B1CCD4BB}" destId="{64B51775-E049-45EF-B9D0-52E46931F029}" srcOrd="1" destOrd="0" presId="urn:microsoft.com/office/officeart/2005/8/layout/list1"/>
    <dgm:cxn modelId="{03046EB5-3F5E-4D19-AC91-6989C3FB5039}" type="presParOf" srcId="{CCE5EBB7-F62C-42A2-8228-C84D3AB1ACAE}" destId="{4B656F83-B453-4558-BF72-2476508D9C68}" srcOrd="1" destOrd="0" presId="urn:microsoft.com/office/officeart/2005/8/layout/list1"/>
    <dgm:cxn modelId="{254187FD-462B-4AC8-8A60-C6001673F510}" type="presParOf" srcId="{CCE5EBB7-F62C-42A2-8228-C84D3AB1ACAE}" destId="{3C32F6AA-7EAE-418B-BB03-11CAF95BC4AD}" srcOrd="2" destOrd="0" presId="urn:microsoft.com/office/officeart/2005/8/layout/list1"/>
    <dgm:cxn modelId="{9A9C456D-0516-4693-B53A-343917B45CAB}" type="presParOf" srcId="{CCE5EBB7-F62C-42A2-8228-C84D3AB1ACAE}" destId="{A79B4569-B98B-432C-AD51-EDEA83E57D03}" srcOrd="3" destOrd="0" presId="urn:microsoft.com/office/officeart/2005/8/layout/list1"/>
    <dgm:cxn modelId="{08549A1C-3D3E-4E87-BEA8-4CBA63202275}" type="presParOf" srcId="{CCE5EBB7-F62C-42A2-8228-C84D3AB1ACAE}" destId="{B06D398F-EC09-41A2-8A56-856F9E883E98}" srcOrd="4" destOrd="0" presId="urn:microsoft.com/office/officeart/2005/8/layout/list1"/>
    <dgm:cxn modelId="{27F666C1-7BB8-49BC-9978-41E54A62A410}" type="presParOf" srcId="{B06D398F-EC09-41A2-8A56-856F9E883E98}" destId="{945C2DBB-AC87-4C97-8D4C-18C086E899B9}" srcOrd="0" destOrd="0" presId="urn:microsoft.com/office/officeart/2005/8/layout/list1"/>
    <dgm:cxn modelId="{2EAF444B-C765-40B8-B640-7AD9C4D3C4FC}" type="presParOf" srcId="{B06D398F-EC09-41A2-8A56-856F9E883E98}" destId="{3426C74D-D5B4-4C0D-8CBF-9A2D88A0FC95}" srcOrd="1" destOrd="0" presId="urn:microsoft.com/office/officeart/2005/8/layout/list1"/>
    <dgm:cxn modelId="{074B11E7-2CBE-4BE6-9435-139FB396F065}" type="presParOf" srcId="{CCE5EBB7-F62C-42A2-8228-C84D3AB1ACAE}" destId="{CCCDBCD5-7825-4B23-B943-57B5A0585A4A}" srcOrd="5" destOrd="0" presId="urn:microsoft.com/office/officeart/2005/8/layout/list1"/>
    <dgm:cxn modelId="{D1CF1A1C-49EB-4D87-8D8B-BDFE0C42D5DF}" type="presParOf" srcId="{CCE5EBB7-F62C-42A2-8228-C84D3AB1ACAE}" destId="{0D8FCE39-0BC5-46B0-8522-F2D189BCF70A}" srcOrd="6" destOrd="0" presId="urn:microsoft.com/office/officeart/2005/8/layout/list1"/>
    <dgm:cxn modelId="{A6E135E8-D8C8-4D1F-BC11-A9C045EE7F83}" type="presParOf" srcId="{CCE5EBB7-F62C-42A2-8228-C84D3AB1ACAE}" destId="{DE3DEC90-C78A-4B4B-8BAC-1EF4BFBDD6DE}" srcOrd="7" destOrd="0" presId="urn:microsoft.com/office/officeart/2005/8/layout/list1"/>
    <dgm:cxn modelId="{8C2CD361-5787-4C86-9D2B-46E372E676E3}" type="presParOf" srcId="{CCE5EBB7-F62C-42A2-8228-C84D3AB1ACAE}" destId="{B746ADD7-F37B-484E-A8A3-7BCA01EC30FD}" srcOrd="8" destOrd="0" presId="urn:microsoft.com/office/officeart/2005/8/layout/list1"/>
    <dgm:cxn modelId="{2F5D4030-8BFF-4567-B6E1-71C20A2513D3}" type="presParOf" srcId="{B746ADD7-F37B-484E-A8A3-7BCA01EC30FD}" destId="{6865D9B1-097B-464A-BCBB-BD6171F1A51D}" srcOrd="0" destOrd="0" presId="urn:microsoft.com/office/officeart/2005/8/layout/list1"/>
    <dgm:cxn modelId="{219E6FAA-9802-45F1-B6F0-E1C9FEFE37AB}" type="presParOf" srcId="{B746ADD7-F37B-484E-A8A3-7BCA01EC30FD}" destId="{B6F926CE-A7F7-4721-AA2F-84DC1462409A}" srcOrd="1" destOrd="0" presId="urn:microsoft.com/office/officeart/2005/8/layout/list1"/>
    <dgm:cxn modelId="{A6067605-EE38-4177-A22C-54A7CC9DCD6B}" type="presParOf" srcId="{CCE5EBB7-F62C-42A2-8228-C84D3AB1ACAE}" destId="{ECACA923-4266-4653-BAB8-A58100B28342}" srcOrd="9" destOrd="0" presId="urn:microsoft.com/office/officeart/2005/8/layout/list1"/>
    <dgm:cxn modelId="{162BB3C0-A678-4B66-BE76-D6F38F6BA7C8}" type="presParOf" srcId="{CCE5EBB7-F62C-42A2-8228-C84D3AB1ACAE}" destId="{F37FD7E9-C6A6-4067-AC58-4904A71BCEB6}" srcOrd="10" destOrd="0" presId="urn:microsoft.com/office/officeart/2005/8/layout/list1"/>
    <dgm:cxn modelId="{430F3193-DC71-48BE-A79F-CC8ECFFF5387}" type="presParOf" srcId="{CCE5EBB7-F62C-42A2-8228-C84D3AB1ACAE}" destId="{F20397DA-8EAC-44DC-8D37-59059ECAD28C}" srcOrd="11" destOrd="0" presId="urn:microsoft.com/office/officeart/2005/8/layout/list1"/>
    <dgm:cxn modelId="{B9B762C6-8410-4731-A8DF-A6989F9B39AE}" type="presParOf" srcId="{CCE5EBB7-F62C-42A2-8228-C84D3AB1ACAE}" destId="{077A1936-635B-4B4F-98E4-B53F42A6C56F}" srcOrd="12" destOrd="0" presId="urn:microsoft.com/office/officeart/2005/8/layout/list1"/>
    <dgm:cxn modelId="{45440ABE-A7BD-40D3-85E2-F5D96E791B40}" type="presParOf" srcId="{077A1936-635B-4B4F-98E4-B53F42A6C56F}" destId="{8094BEDB-E84C-4C78-B108-996C6ABAB813}" srcOrd="0" destOrd="0" presId="urn:microsoft.com/office/officeart/2005/8/layout/list1"/>
    <dgm:cxn modelId="{23F19629-BFD9-4C89-8E49-91071E36A565}" type="presParOf" srcId="{077A1936-635B-4B4F-98E4-B53F42A6C56F}" destId="{BE2DD1CD-90F2-4465-BF7C-93F174763832}" srcOrd="1" destOrd="0" presId="urn:microsoft.com/office/officeart/2005/8/layout/list1"/>
    <dgm:cxn modelId="{A25211ED-CC11-422B-A138-60A52007D387}" type="presParOf" srcId="{CCE5EBB7-F62C-42A2-8228-C84D3AB1ACAE}" destId="{9BA567BE-C62E-4191-826B-A69C311D597D}" srcOrd="13" destOrd="0" presId="urn:microsoft.com/office/officeart/2005/8/layout/list1"/>
    <dgm:cxn modelId="{3C086C5E-B457-475F-9969-FAB004E7464F}" type="presParOf" srcId="{CCE5EBB7-F62C-42A2-8228-C84D3AB1ACAE}" destId="{0DEE60DA-C21E-4020-B59F-035CF9F2054B}" srcOrd="14" destOrd="0" presId="urn:microsoft.com/office/officeart/2005/8/layout/list1"/>
    <dgm:cxn modelId="{34B81752-33C7-4C86-9CE1-6A9732B5A0CE}" type="presParOf" srcId="{CCE5EBB7-F62C-42A2-8228-C84D3AB1ACAE}" destId="{A7000257-C887-4FA8-A9A9-87251F56299A}" srcOrd="15" destOrd="0" presId="urn:microsoft.com/office/officeart/2005/8/layout/list1"/>
    <dgm:cxn modelId="{01B00441-8372-46EA-8B30-56F0B2E313BB}" type="presParOf" srcId="{CCE5EBB7-F62C-42A2-8228-C84D3AB1ACAE}" destId="{6126DFA6-4BA2-47A4-A8C3-47695309F291}" srcOrd="16" destOrd="0" presId="urn:microsoft.com/office/officeart/2005/8/layout/list1"/>
    <dgm:cxn modelId="{D500EE9D-BDFE-4A72-B997-CA50C95AC5CC}" type="presParOf" srcId="{6126DFA6-4BA2-47A4-A8C3-47695309F291}" destId="{079F727C-15E2-4EDD-B084-E970AE83F8B8}" srcOrd="0" destOrd="0" presId="urn:microsoft.com/office/officeart/2005/8/layout/list1"/>
    <dgm:cxn modelId="{C2DC0F79-B8E3-4877-834B-0D2223EFB3DE}" type="presParOf" srcId="{6126DFA6-4BA2-47A4-A8C3-47695309F291}" destId="{A60B6306-FCC2-478D-972E-8BFDAB366AAA}" srcOrd="1" destOrd="0" presId="urn:microsoft.com/office/officeart/2005/8/layout/list1"/>
    <dgm:cxn modelId="{84700EB1-E0B0-4DBD-BD8E-960E4D48F700}" type="presParOf" srcId="{CCE5EBB7-F62C-42A2-8228-C84D3AB1ACAE}" destId="{6BDFE83F-5C7A-4E43-A7DE-5B34E1BFC8C9}" srcOrd="17" destOrd="0" presId="urn:microsoft.com/office/officeart/2005/8/layout/list1"/>
    <dgm:cxn modelId="{BB686C30-4A90-4C12-9245-2ACBB5037987}" type="presParOf" srcId="{CCE5EBB7-F62C-42A2-8228-C84D3AB1ACAE}" destId="{97F17E7B-11F9-448D-A1C4-55E38941DE28}" srcOrd="18" destOrd="0" presId="urn:microsoft.com/office/officeart/2005/8/layout/list1"/>
    <dgm:cxn modelId="{F5CDAAC0-9718-4F26-90C5-0E3499292374}" type="presParOf" srcId="{CCE5EBB7-F62C-42A2-8228-C84D3AB1ACAE}" destId="{4AEBE4DF-2FF2-4C2D-9999-0C2E1B681D21}" srcOrd="19" destOrd="0" presId="urn:microsoft.com/office/officeart/2005/8/layout/list1"/>
    <dgm:cxn modelId="{D496C00A-B072-47EF-AA2D-29DCE6C7CD9A}" type="presParOf" srcId="{CCE5EBB7-F62C-42A2-8228-C84D3AB1ACAE}" destId="{0D05AC18-B28C-4D3C-A20A-A169BFAB96E0}" srcOrd="20" destOrd="0" presId="urn:microsoft.com/office/officeart/2005/8/layout/list1"/>
    <dgm:cxn modelId="{D4710354-519E-4E7F-96C5-5F9D96D4AF63}" type="presParOf" srcId="{0D05AC18-B28C-4D3C-A20A-A169BFAB96E0}" destId="{CEFB3B07-56FF-4F12-A789-DFF0CB16978B}" srcOrd="0" destOrd="0" presId="urn:microsoft.com/office/officeart/2005/8/layout/list1"/>
    <dgm:cxn modelId="{64DF9642-9C12-4DF2-B477-8EB0F7B19EE9}" type="presParOf" srcId="{0D05AC18-B28C-4D3C-A20A-A169BFAB96E0}" destId="{67C76C83-1029-4FA0-97B8-FFD85E023D93}" srcOrd="1" destOrd="0" presId="urn:microsoft.com/office/officeart/2005/8/layout/list1"/>
    <dgm:cxn modelId="{66F57BF1-E217-4FC6-97BC-226D573A9EA9}" type="presParOf" srcId="{CCE5EBB7-F62C-42A2-8228-C84D3AB1ACAE}" destId="{EE76A1C0-2583-4BEF-B821-575E819258A3}" srcOrd="21" destOrd="0" presId="urn:microsoft.com/office/officeart/2005/8/layout/list1"/>
    <dgm:cxn modelId="{EB64ECCF-2F76-40D9-A068-F7B8499BAF19}" type="presParOf" srcId="{CCE5EBB7-F62C-42A2-8228-C84D3AB1ACAE}" destId="{E463A3D9-C257-4C6F-94AC-D7AC1CC13E6D}" srcOrd="22" destOrd="0" presId="urn:microsoft.com/office/officeart/2005/8/layout/list1"/>
    <dgm:cxn modelId="{AD983B50-3ED4-4B77-8E7C-82AF661CE1D5}" type="presParOf" srcId="{CCE5EBB7-F62C-42A2-8228-C84D3AB1ACAE}" destId="{ECC2E3F0-731A-4964-B96B-837529EA9D6D}" srcOrd="23" destOrd="0" presId="urn:microsoft.com/office/officeart/2005/8/layout/list1"/>
    <dgm:cxn modelId="{D6BA2970-6E95-49B3-9C6C-E6AB7FFCB4CF}" type="presParOf" srcId="{CCE5EBB7-F62C-42A2-8228-C84D3AB1ACAE}" destId="{1337D1C5-E278-409E-9021-696563F243F2}" srcOrd="24" destOrd="0" presId="urn:microsoft.com/office/officeart/2005/8/layout/list1"/>
    <dgm:cxn modelId="{6FE8FA79-B653-4F79-86C1-635240BE0DFE}" type="presParOf" srcId="{1337D1C5-E278-409E-9021-696563F243F2}" destId="{010663DE-BED6-443B-870E-BFD16A483862}" srcOrd="0" destOrd="0" presId="urn:microsoft.com/office/officeart/2005/8/layout/list1"/>
    <dgm:cxn modelId="{EC82B42D-6F0C-478C-BC98-B13C1CCCF212}" type="presParOf" srcId="{1337D1C5-E278-409E-9021-696563F243F2}" destId="{585AE189-CE78-4B3E-8E00-F814C8A64D00}" srcOrd="1" destOrd="0" presId="urn:microsoft.com/office/officeart/2005/8/layout/list1"/>
    <dgm:cxn modelId="{A83CB058-EAD2-4275-A52E-51A532F1DB92}" type="presParOf" srcId="{CCE5EBB7-F62C-42A2-8228-C84D3AB1ACAE}" destId="{BDDAAE1D-FCFF-42A6-A6C2-E49CF68F50BD}" srcOrd="25" destOrd="0" presId="urn:microsoft.com/office/officeart/2005/8/layout/list1"/>
    <dgm:cxn modelId="{F8747F5C-2C94-4E21-9AC6-4B7F091F99C5}" type="presParOf" srcId="{CCE5EBB7-F62C-42A2-8228-C84D3AB1ACAE}" destId="{C0B1253A-6029-470D-8FAC-5DAEC9F9EC0E}" srcOrd="26" destOrd="0" presId="urn:microsoft.com/office/officeart/2005/8/layout/list1"/>
    <dgm:cxn modelId="{948E5A05-2C27-446E-A99E-CA272E98DDB3}" type="presParOf" srcId="{CCE5EBB7-F62C-42A2-8228-C84D3AB1ACAE}" destId="{A920653C-2B4F-4A35-9D51-8C7A8940A99D}" srcOrd="27" destOrd="0" presId="urn:microsoft.com/office/officeart/2005/8/layout/list1"/>
    <dgm:cxn modelId="{2B2998BA-3127-4A9C-9900-273A44BB58FF}" type="presParOf" srcId="{CCE5EBB7-F62C-42A2-8228-C84D3AB1ACAE}" destId="{2D023A51-2407-4124-93F7-52C7ED5DD593}" srcOrd="28" destOrd="0" presId="urn:microsoft.com/office/officeart/2005/8/layout/list1"/>
    <dgm:cxn modelId="{9B173E46-0FA2-472D-BA79-8EF141A7A1A8}" type="presParOf" srcId="{2D023A51-2407-4124-93F7-52C7ED5DD593}" destId="{AE293F42-A6C0-4DDD-AFCC-AE4415CF15B2}" srcOrd="0" destOrd="0" presId="urn:microsoft.com/office/officeart/2005/8/layout/list1"/>
    <dgm:cxn modelId="{F2DBA018-7C6C-45C6-91C3-6575223CA819}" type="presParOf" srcId="{2D023A51-2407-4124-93F7-52C7ED5DD593}" destId="{75FFB1D0-AD04-433E-9FB1-8D6446DCE42F}" srcOrd="1" destOrd="0" presId="urn:microsoft.com/office/officeart/2005/8/layout/list1"/>
    <dgm:cxn modelId="{6146449F-7C73-4DFF-AD51-A1EEF396950F}" type="presParOf" srcId="{CCE5EBB7-F62C-42A2-8228-C84D3AB1ACAE}" destId="{002F97A6-F1E5-4C2B-B40A-ACBBCFECB71A}" srcOrd="29" destOrd="0" presId="urn:microsoft.com/office/officeart/2005/8/layout/list1"/>
    <dgm:cxn modelId="{D674900C-939F-4F5A-9760-18B155515A0A}" type="presParOf" srcId="{CCE5EBB7-F62C-42A2-8228-C84D3AB1ACAE}" destId="{489C11E7-07A6-465E-8E51-710C010D7554}"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10E09-6615-4FEF-8775-55F1303FA7B2}">
      <dsp:nvSpPr>
        <dsp:cNvPr id="0" name=""/>
        <dsp:cNvSpPr/>
      </dsp:nvSpPr>
      <dsp:spPr>
        <a:xfrm>
          <a:off x="0" y="432140"/>
          <a:ext cx="7213600" cy="173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499872" rIns="5598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$29,596,870 awarded</a:t>
          </a:r>
        </a:p>
        <a:p>
          <a:pPr marL="228600" lvl="1" indent="-228600" algn="l" defTabSz="1066800">
            <a:lnSpc>
              <a:spcPct val="90000"/>
            </a:lnSpc>
            <a:spcBef>
              <a:spcPct val="0"/>
            </a:spcBef>
            <a:spcAft>
              <a:spcPct val="15000"/>
            </a:spcAft>
            <a:buChar char="•"/>
          </a:pPr>
          <a:r>
            <a:rPr lang="en-US" sz="2400" kern="1200"/>
            <a:t>34 grants </a:t>
          </a:r>
        </a:p>
        <a:p>
          <a:pPr marL="228600" lvl="1" indent="-228600" algn="l" defTabSz="1066800">
            <a:lnSpc>
              <a:spcPct val="90000"/>
            </a:lnSpc>
            <a:spcBef>
              <a:spcPct val="0"/>
            </a:spcBef>
            <a:spcAft>
              <a:spcPct val="15000"/>
            </a:spcAft>
            <a:buChar char="•"/>
          </a:pPr>
          <a:r>
            <a:rPr lang="en-US" sz="2400" kern="1200"/>
            <a:t>56 communities</a:t>
          </a:r>
        </a:p>
      </dsp:txBody>
      <dsp:txXfrm>
        <a:off x="0" y="432140"/>
        <a:ext cx="7213600" cy="1738800"/>
      </dsp:txXfrm>
    </dsp:sp>
    <dsp:sp modelId="{BC386286-761D-4857-9D79-3237382FFAF3}">
      <dsp:nvSpPr>
        <dsp:cNvPr id="0" name=""/>
        <dsp:cNvSpPr/>
      </dsp:nvSpPr>
      <dsp:spPr>
        <a:xfrm>
          <a:off x="360680" y="77900"/>
          <a:ext cx="5049520" cy="7084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1066800">
            <a:lnSpc>
              <a:spcPct val="90000"/>
            </a:lnSpc>
            <a:spcBef>
              <a:spcPct val="0"/>
            </a:spcBef>
            <a:spcAft>
              <a:spcPct val="35000"/>
            </a:spcAft>
            <a:buNone/>
          </a:pPr>
          <a:r>
            <a:rPr lang="en-US" sz="2400" kern="1200"/>
            <a:t>Community Development Fund </a:t>
          </a:r>
        </a:p>
      </dsp:txBody>
      <dsp:txXfrm>
        <a:off x="395265" y="112485"/>
        <a:ext cx="4980350" cy="639310"/>
      </dsp:txXfrm>
    </dsp:sp>
    <dsp:sp modelId="{43F3D302-D53C-4FC8-B345-6E0F62A60424}">
      <dsp:nvSpPr>
        <dsp:cNvPr id="0" name=""/>
        <dsp:cNvSpPr/>
      </dsp:nvSpPr>
      <dsp:spPr>
        <a:xfrm>
          <a:off x="0" y="2654781"/>
          <a:ext cx="7213600" cy="1360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499872" rIns="5598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$9,074,710 </a:t>
          </a:r>
        </a:p>
        <a:p>
          <a:pPr marL="228600" lvl="1" indent="-228600" algn="l" defTabSz="1066800">
            <a:lnSpc>
              <a:spcPct val="90000"/>
            </a:lnSpc>
            <a:spcBef>
              <a:spcPct val="0"/>
            </a:spcBef>
            <a:spcAft>
              <a:spcPct val="15000"/>
            </a:spcAft>
            <a:buChar char="•"/>
          </a:pPr>
          <a:r>
            <a:rPr lang="en-US" sz="2400" kern="1200"/>
            <a:t>11 grants</a:t>
          </a:r>
        </a:p>
      </dsp:txBody>
      <dsp:txXfrm>
        <a:off x="0" y="2654781"/>
        <a:ext cx="7213600" cy="1360800"/>
      </dsp:txXfrm>
    </dsp:sp>
    <dsp:sp modelId="{EDDBB251-E0C1-410E-B2E4-7F3C1F00248C}">
      <dsp:nvSpPr>
        <dsp:cNvPr id="0" name=""/>
        <dsp:cNvSpPr/>
      </dsp:nvSpPr>
      <dsp:spPr>
        <a:xfrm>
          <a:off x="360680" y="2300541"/>
          <a:ext cx="5049520" cy="7084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1066800">
            <a:lnSpc>
              <a:spcPct val="90000"/>
            </a:lnSpc>
            <a:spcBef>
              <a:spcPct val="0"/>
            </a:spcBef>
            <a:spcAft>
              <a:spcPct val="35000"/>
            </a:spcAft>
            <a:buNone/>
          </a:pPr>
          <a:r>
            <a:rPr lang="en-US" sz="2400" kern="1200"/>
            <a:t>Mini-Entitlements</a:t>
          </a:r>
        </a:p>
      </dsp:txBody>
      <dsp:txXfrm>
        <a:off x="395265" y="2335126"/>
        <a:ext cx="498035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0E608-FB36-44AF-8765-B08AAF5FF8C9}">
      <dsp:nvSpPr>
        <dsp:cNvPr id="0" name=""/>
        <dsp:cNvSpPr/>
      </dsp:nvSpPr>
      <dsp:spPr>
        <a:xfrm>
          <a:off x="0" y="3198"/>
          <a:ext cx="7213600"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C4B6CE-BF46-45FF-9D40-F8F4476AA316}">
      <dsp:nvSpPr>
        <dsp:cNvPr id="0" name=""/>
        <dsp:cNvSpPr/>
      </dsp:nvSpPr>
      <dsp:spPr>
        <a:xfrm>
          <a:off x="206057" y="156463"/>
          <a:ext cx="374649" cy="3746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D27404-1695-49CC-A033-AB5DFCA630FF}">
      <dsp:nvSpPr>
        <dsp:cNvPr id="0" name=""/>
        <dsp:cNvSpPr/>
      </dsp:nvSpPr>
      <dsp:spPr>
        <a:xfrm>
          <a:off x="786764" y="3198"/>
          <a:ext cx="6426835"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00100">
            <a:lnSpc>
              <a:spcPct val="100000"/>
            </a:lnSpc>
            <a:spcBef>
              <a:spcPct val="0"/>
            </a:spcBef>
            <a:spcAft>
              <a:spcPct val="35000"/>
            </a:spcAft>
            <a:buNone/>
          </a:pPr>
          <a:r>
            <a:rPr lang="en-US" sz="1800" kern="1200"/>
            <a:t>Specifies Responsibilities of Grantees</a:t>
          </a:r>
        </a:p>
      </dsp:txBody>
      <dsp:txXfrm>
        <a:off x="786764" y="3198"/>
        <a:ext cx="6426835" cy="681180"/>
      </dsp:txXfrm>
    </dsp:sp>
    <dsp:sp modelId="{1C9AC7A9-20EA-4AC3-AAF9-43ACF26515C5}">
      <dsp:nvSpPr>
        <dsp:cNvPr id="0" name=""/>
        <dsp:cNvSpPr/>
      </dsp:nvSpPr>
      <dsp:spPr>
        <a:xfrm>
          <a:off x="0" y="854674"/>
          <a:ext cx="7213600"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5D492-4654-4656-9196-7897016DE8A7}">
      <dsp:nvSpPr>
        <dsp:cNvPr id="0" name=""/>
        <dsp:cNvSpPr/>
      </dsp:nvSpPr>
      <dsp:spPr>
        <a:xfrm>
          <a:off x="206057" y="1007939"/>
          <a:ext cx="374649" cy="3746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800933-74D8-48E1-B7A5-B03F61109203}">
      <dsp:nvSpPr>
        <dsp:cNvPr id="0" name=""/>
        <dsp:cNvSpPr/>
      </dsp:nvSpPr>
      <dsp:spPr>
        <a:xfrm>
          <a:off x="786764" y="854674"/>
          <a:ext cx="6426835"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00100">
            <a:lnSpc>
              <a:spcPct val="100000"/>
            </a:lnSpc>
            <a:spcBef>
              <a:spcPct val="0"/>
            </a:spcBef>
            <a:spcAft>
              <a:spcPct val="35000"/>
            </a:spcAft>
            <a:buNone/>
          </a:pPr>
          <a:r>
            <a:rPr lang="en-US" sz="1800" kern="1200"/>
            <a:t>City/Town responsible</a:t>
          </a:r>
        </a:p>
      </dsp:txBody>
      <dsp:txXfrm>
        <a:off x="786764" y="854674"/>
        <a:ext cx="6426835" cy="681180"/>
      </dsp:txXfrm>
    </dsp:sp>
    <dsp:sp modelId="{03D6448A-708C-48C2-8DC8-5E3BDA0FAB7B}">
      <dsp:nvSpPr>
        <dsp:cNvPr id="0" name=""/>
        <dsp:cNvSpPr/>
      </dsp:nvSpPr>
      <dsp:spPr>
        <a:xfrm>
          <a:off x="0" y="1706150"/>
          <a:ext cx="7213600"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2316C9-320B-4DAD-9445-D55C76A8736A}">
      <dsp:nvSpPr>
        <dsp:cNvPr id="0" name=""/>
        <dsp:cNvSpPr/>
      </dsp:nvSpPr>
      <dsp:spPr>
        <a:xfrm>
          <a:off x="206057" y="1859416"/>
          <a:ext cx="374649" cy="3746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972B26-7D19-43AB-ACA7-C37222D92047}">
      <dsp:nvSpPr>
        <dsp:cNvPr id="0" name=""/>
        <dsp:cNvSpPr/>
      </dsp:nvSpPr>
      <dsp:spPr>
        <a:xfrm>
          <a:off x="786764" y="1706150"/>
          <a:ext cx="6426835"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00100">
            <a:lnSpc>
              <a:spcPct val="100000"/>
            </a:lnSpc>
            <a:spcBef>
              <a:spcPct val="0"/>
            </a:spcBef>
            <a:spcAft>
              <a:spcPct val="35000"/>
            </a:spcAft>
            <a:buNone/>
          </a:pPr>
          <a:r>
            <a:rPr lang="en-US" sz="1800" kern="1200"/>
            <a:t>Incorporates the RFP</a:t>
          </a:r>
        </a:p>
      </dsp:txBody>
      <dsp:txXfrm>
        <a:off x="786764" y="1706150"/>
        <a:ext cx="6426835" cy="681180"/>
      </dsp:txXfrm>
    </dsp:sp>
    <dsp:sp modelId="{37D7EF24-295F-4174-B167-AB3704519BB5}">
      <dsp:nvSpPr>
        <dsp:cNvPr id="0" name=""/>
        <dsp:cNvSpPr/>
      </dsp:nvSpPr>
      <dsp:spPr>
        <a:xfrm>
          <a:off x="0" y="2557626"/>
          <a:ext cx="7213600"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A58F96-6A7B-4C5F-9EC6-25ECFA254688}">
      <dsp:nvSpPr>
        <dsp:cNvPr id="0" name=""/>
        <dsp:cNvSpPr/>
      </dsp:nvSpPr>
      <dsp:spPr>
        <a:xfrm>
          <a:off x="206057" y="2710892"/>
          <a:ext cx="374649" cy="3746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FEF564-6268-4192-9623-D5BA608A32E6}">
      <dsp:nvSpPr>
        <dsp:cNvPr id="0" name=""/>
        <dsp:cNvSpPr/>
      </dsp:nvSpPr>
      <dsp:spPr>
        <a:xfrm>
          <a:off x="786764" y="2557626"/>
          <a:ext cx="6426835"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00100">
            <a:lnSpc>
              <a:spcPct val="100000"/>
            </a:lnSpc>
            <a:spcBef>
              <a:spcPct val="0"/>
            </a:spcBef>
            <a:spcAft>
              <a:spcPct val="35000"/>
            </a:spcAft>
            <a:buNone/>
          </a:pPr>
          <a:r>
            <a:rPr lang="en-US" sz="1800" kern="1200"/>
            <a:t>Establishes the framework of program implementation</a:t>
          </a:r>
        </a:p>
      </dsp:txBody>
      <dsp:txXfrm>
        <a:off x="786764" y="2557626"/>
        <a:ext cx="6426835" cy="681180"/>
      </dsp:txXfrm>
    </dsp:sp>
    <dsp:sp modelId="{E0D2B217-D88E-438E-893F-9DF697A36CCC}">
      <dsp:nvSpPr>
        <dsp:cNvPr id="0" name=""/>
        <dsp:cNvSpPr/>
      </dsp:nvSpPr>
      <dsp:spPr>
        <a:xfrm>
          <a:off x="0" y="3409102"/>
          <a:ext cx="7213600"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76CCF6-FC47-4BCE-9DA4-058BAC881218}">
      <dsp:nvSpPr>
        <dsp:cNvPr id="0" name=""/>
        <dsp:cNvSpPr/>
      </dsp:nvSpPr>
      <dsp:spPr>
        <a:xfrm>
          <a:off x="206057" y="3562368"/>
          <a:ext cx="374649" cy="37464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E5765F-C614-4441-B38D-9E71FD08370E}">
      <dsp:nvSpPr>
        <dsp:cNvPr id="0" name=""/>
        <dsp:cNvSpPr/>
      </dsp:nvSpPr>
      <dsp:spPr>
        <a:xfrm>
          <a:off x="786764" y="3409102"/>
          <a:ext cx="3246120"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00100">
            <a:lnSpc>
              <a:spcPct val="100000"/>
            </a:lnSpc>
            <a:spcBef>
              <a:spcPct val="0"/>
            </a:spcBef>
            <a:spcAft>
              <a:spcPct val="35000"/>
            </a:spcAft>
            <a:buNone/>
          </a:pPr>
          <a:r>
            <a:rPr lang="en-US" sz="1800" kern="1200"/>
            <a:t>Specifies the implementation period of the grant </a:t>
          </a:r>
        </a:p>
      </dsp:txBody>
      <dsp:txXfrm>
        <a:off x="786764" y="3409102"/>
        <a:ext cx="3246120" cy="681180"/>
      </dsp:txXfrm>
    </dsp:sp>
    <dsp:sp modelId="{252E2A67-8EF6-4D4B-BB6C-D56E6DF0AB61}">
      <dsp:nvSpPr>
        <dsp:cNvPr id="0" name=""/>
        <dsp:cNvSpPr/>
      </dsp:nvSpPr>
      <dsp:spPr>
        <a:xfrm>
          <a:off x="4032884" y="3409102"/>
          <a:ext cx="3180715"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622300">
            <a:lnSpc>
              <a:spcPct val="100000"/>
            </a:lnSpc>
            <a:spcBef>
              <a:spcPct val="0"/>
            </a:spcBef>
            <a:spcAft>
              <a:spcPct val="35000"/>
            </a:spcAft>
            <a:buNone/>
          </a:pPr>
          <a:r>
            <a:rPr lang="en-US" sz="1400" kern="1200" dirty="0"/>
            <a:t>1/1/2022 – 6/30/2023</a:t>
          </a:r>
        </a:p>
      </dsp:txBody>
      <dsp:txXfrm>
        <a:off x="4032884" y="3409102"/>
        <a:ext cx="3180715" cy="681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E5F54-7E6A-499B-AE54-F8F8EF178293}">
      <dsp:nvSpPr>
        <dsp:cNvPr id="0" name=""/>
        <dsp:cNvSpPr/>
      </dsp:nvSpPr>
      <dsp:spPr>
        <a:xfrm>
          <a:off x="304147" y="2241"/>
          <a:ext cx="3145383" cy="188722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Title I of the 1974 HCDA</a:t>
          </a:r>
        </a:p>
      </dsp:txBody>
      <dsp:txXfrm>
        <a:off x="304147" y="2241"/>
        <a:ext cx="3145383" cy="1887229"/>
      </dsp:txXfrm>
    </dsp:sp>
    <dsp:sp modelId="{1D353260-1730-4DDE-9014-882C66D42D0E}">
      <dsp:nvSpPr>
        <dsp:cNvPr id="0" name=""/>
        <dsp:cNvSpPr/>
      </dsp:nvSpPr>
      <dsp:spPr>
        <a:xfrm>
          <a:off x="3764069" y="2241"/>
          <a:ext cx="3145383" cy="188722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HUD regulations 24 CFR Part 570</a:t>
          </a:r>
        </a:p>
      </dsp:txBody>
      <dsp:txXfrm>
        <a:off x="3764069" y="2241"/>
        <a:ext cx="3145383" cy="1887229"/>
      </dsp:txXfrm>
    </dsp:sp>
    <dsp:sp modelId="{6F293015-B419-49E5-AA40-D85558297AF9}">
      <dsp:nvSpPr>
        <dsp:cNvPr id="0" name=""/>
        <dsp:cNvSpPr/>
      </dsp:nvSpPr>
      <dsp:spPr>
        <a:xfrm>
          <a:off x="304147" y="2204010"/>
          <a:ext cx="3145383" cy="188722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2 CFR 200 – Uniform Administrative Requirements, COST PRINCIPLES, AND AUDIT REQUIREMENTS FOR FEDERAL AWARDS, as applicable</a:t>
          </a:r>
        </a:p>
      </dsp:txBody>
      <dsp:txXfrm>
        <a:off x="304147" y="2204010"/>
        <a:ext cx="3145383" cy="1887229"/>
      </dsp:txXfrm>
    </dsp:sp>
    <dsp:sp modelId="{3A7E2D8B-68E6-4D21-8C4E-CDC9D929B63F}">
      <dsp:nvSpPr>
        <dsp:cNvPr id="0" name=""/>
        <dsp:cNvSpPr/>
      </dsp:nvSpPr>
      <dsp:spPr>
        <a:xfrm>
          <a:off x="3764069" y="2204010"/>
          <a:ext cx="3145383" cy="188722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Other federal laws &amp; regulations – Davis Bacon, Section 3,NEPA, Lead Paint, DOL Regs, Arch Barriers Act, the Americans with Disabilities Act…</a:t>
          </a:r>
        </a:p>
      </dsp:txBody>
      <dsp:txXfrm>
        <a:off x="3764069" y="2204010"/>
        <a:ext cx="3145383" cy="18872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F7D3B-8EA2-44FD-A0F9-45FCBF0C4926}">
      <dsp:nvSpPr>
        <dsp:cNvPr id="0" name=""/>
        <dsp:cNvSpPr/>
      </dsp:nvSpPr>
      <dsp:spPr>
        <a:xfrm>
          <a:off x="0" y="499"/>
          <a:ext cx="7213600" cy="11692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046C4A-972C-4710-888C-A5589C889782}">
      <dsp:nvSpPr>
        <dsp:cNvPr id="0" name=""/>
        <dsp:cNvSpPr/>
      </dsp:nvSpPr>
      <dsp:spPr>
        <a:xfrm>
          <a:off x="353707" y="263587"/>
          <a:ext cx="643104" cy="64310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567A4C-3FC4-4A05-95AB-8D8883C4CE8A}">
      <dsp:nvSpPr>
        <dsp:cNvPr id="0" name=""/>
        <dsp:cNvSpPr/>
      </dsp:nvSpPr>
      <dsp:spPr>
        <a:xfrm>
          <a:off x="1350519" y="499"/>
          <a:ext cx="5863080" cy="11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49" tIns="123749" rIns="123749" bIns="123749" numCol="1" spcCol="1270" anchor="ctr" anchorCtr="0">
          <a:noAutofit/>
        </a:bodyPr>
        <a:lstStyle/>
        <a:p>
          <a:pPr marL="0" lvl="0" indent="0" algn="l" defTabSz="1022350">
            <a:lnSpc>
              <a:spcPct val="90000"/>
            </a:lnSpc>
            <a:spcBef>
              <a:spcPct val="0"/>
            </a:spcBef>
            <a:spcAft>
              <a:spcPct val="35000"/>
            </a:spcAft>
            <a:buNone/>
          </a:pPr>
          <a:r>
            <a:rPr lang="en-US" sz="2300" kern="1200"/>
            <a:t>Contractor will implement funded activities in accordance with the management plan</a:t>
          </a:r>
        </a:p>
      </dsp:txBody>
      <dsp:txXfrm>
        <a:off x="1350519" y="499"/>
        <a:ext cx="5863080" cy="1169280"/>
      </dsp:txXfrm>
    </dsp:sp>
    <dsp:sp modelId="{BADE2CA8-17D7-4C15-B490-955C99431FD2}">
      <dsp:nvSpPr>
        <dsp:cNvPr id="0" name=""/>
        <dsp:cNvSpPr/>
      </dsp:nvSpPr>
      <dsp:spPr>
        <a:xfrm>
          <a:off x="0" y="1462100"/>
          <a:ext cx="7213600" cy="1169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60BAF-CAC6-48CB-A75C-2802CDD30D90}">
      <dsp:nvSpPr>
        <dsp:cNvPr id="0" name=""/>
        <dsp:cNvSpPr/>
      </dsp:nvSpPr>
      <dsp:spPr>
        <a:xfrm>
          <a:off x="353707" y="1725188"/>
          <a:ext cx="643104" cy="64310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A114D0-1F78-49D8-8F3E-74390815A871}">
      <dsp:nvSpPr>
        <dsp:cNvPr id="0" name=""/>
        <dsp:cNvSpPr/>
      </dsp:nvSpPr>
      <dsp:spPr>
        <a:xfrm>
          <a:off x="1350519" y="1462100"/>
          <a:ext cx="5863080" cy="11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49" tIns="123749" rIns="123749" bIns="123749" numCol="1" spcCol="1270" anchor="ctr" anchorCtr="0">
          <a:noAutofit/>
        </a:bodyPr>
        <a:lstStyle/>
        <a:p>
          <a:pPr marL="0" lvl="0" indent="0" algn="l" defTabSz="1022350">
            <a:lnSpc>
              <a:spcPct val="90000"/>
            </a:lnSpc>
            <a:spcBef>
              <a:spcPct val="0"/>
            </a:spcBef>
            <a:spcAft>
              <a:spcPct val="35000"/>
            </a:spcAft>
            <a:buNone/>
          </a:pPr>
          <a:r>
            <a:rPr lang="en-US" sz="2300" kern="1200" dirty="0"/>
            <a:t>Any substantive change in the management plan requires prior written approval by the Department </a:t>
          </a:r>
        </a:p>
      </dsp:txBody>
      <dsp:txXfrm>
        <a:off x="1350519" y="1462100"/>
        <a:ext cx="5863080" cy="1169280"/>
      </dsp:txXfrm>
    </dsp:sp>
    <dsp:sp modelId="{91736026-3460-46A4-B678-EB6B1C144950}">
      <dsp:nvSpPr>
        <dsp:cNvPr id="0" name=""/>
        <dsp:cNvSpPr/>
      </dsp:nvSpPr>
      <dsp:spPr>
        <a:xfrm>
          <a:off x="0" y="2923701"/>
          <a:ext cx="7213600" cy="11692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7E1719-CC02-4185-B540-7F763AD52691}">
      <dsp:nvSpPr>
        <dsp:cNvPr id="0" name=""/>
        <dsp:cNvSpPr/>
      </dsp:nvSpPr>
      <dsp:spPr>
        <a:xfrm>
          <a:off x="353707" y="3186789"/>
          <a:ext cx="643104" cy="6431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DE3844-AE99-4700-BB64-077E794DB72C}">
      <dsp:nvSpPr>
        <dsp:cNvPr id="0" name=""/>
        <dsp:cNvSpPr/>
      </dsp:nvSpPr>
      <dsp:spPr>
        <a:xfrm>
          <a:off x="1350519" y="2923701"/>
          <a:ext cx="5863080" cy="11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49" tIns="123749" rIns="123749" bIns="123749" numCol="1" spcCol="1270" anchor="ctr" anchorCtr="0">
          <a:noAutofit/>
        </a:bodyPr>
        <a:lstStyle/>
        <a:p>
          <a:pPr marL="0" lvl="0" indent="0" algn="l" defTabSz="1022350">
            <a:lnSpc>
              <a:spcPct val="90000"/>
            </a:lnSpc>
            <a:spcBef>
              <a:spcPct val="0"/>
            </a:spcBef>
            <a:spcAft>
              <a:spcPct val="35000"/>
            </a:spcAft>
            <a:buNone/>
          </a:pPr>
          <a:r>
            <a:rPr lang="en-US" sz="2300" kern="1200" dirty="0"/>
            <a:t>The Department reserves the right to review personnel hiring decisions</a:t>
          </a:r>
        </a:p>
      </dsp:txBody>
      <dsp:txXfrm>
        <a:off x="1350519" y="2923701"/>
        <a:ext cx="5863080" cy="11692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E98EB-5162-431E-B288-CC865BA8EA5C}">
      <dsp:nvSpPr>
        <dsp:cNvPr id="0" name=""/>
        <dsp:cNvSpPr/>
      </dsp:nvSpPr>
      <dsp:spPr>
        <a:xfrm>
          <a:off x="0" y="0"/>
          <a:ext cx="7213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3A05C-90F0-4211-822F-CD66238FD87D}">
      <dsp:nvSpPr>
        <dsp:cNvPr id="0" name=""/>
        <dsp:cNvSpPr/>
      </dsp:nvSpPr>
      <dsp:spPr>
        <a:xfrm>
          <a:off x="0" y="0"/>
          <a:ext cx="7213600" cy="2046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QPRs, Audits, Section 3, Labor Standards</a:t>
          </a:r>
        </a:p>
      </dsp:txBody>
      <dsp:txXfrm>
        <a:off x="0" y="0"/>
        <a:ext cx="7213600" cy="2046741"/>
      </dsp:txXfrm>
    </dsp:sp>
    <dsp:sp modelId="{F9D6DC92-05C4-48D1-899E-7B946B595176}">
      <dsp:nvSpPr>
        <dsp:cNvPr id="0" name=""/>
        <dsp:cNvSpPr/>
      </dsp:nvSpPr>
      <dsp:spPr>
        <a:xfrm>
          <a:off x="0" y="2046741"/>
          <a:ext cx="7213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353D27-66BD-4290-85A1-0B954665D1D9}">
      <dsp:nvSpPr>
        <dsp:cNvPr id="0" name=""/>
        <dsp:cNvSpPr/>
      </dsp:nvSpPr>
      <dsp:spPr>
        <a:xfrm>
          <a:off x="0" y="2046741"/>
          <a:ext cx="7213600" cy="2046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Real property owned or controlled by units of local governments and improved with CDBG funds, may not have its use changed for a period of five years after the closeout of the grant that assisted the property unless the change of use is consistent with 24 CFR 570.489(j). Further, grantees will certify to DHCD on an annual basis that they are maintaining the original use of the building.</a:t>
          </a:r>
        </a:p>
      </dsp:txBody>
      <dsp:txXfrm>
        <a:off x="0" y="2046741"/>
        <a:ext cx="7213600" cy="20467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97D6D-BCCF-4125-9B21-DBFE0CB0197E}">
      <dsp:nvSpPr>
        <dsp:cNvPr id="0" name=""/>
        <dsp:cNvSpPr/>
      </dsp:nvSpPr>
      <dsp:spPr>
        <a:xfrm>
          <a:off x="332501" y="304"/>
          <a:ext cx="2046436" cy="122786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Referenced in Attachment A and monitoring report</a:t>
          </a:r>
        </a:p>
      </dsp:txBody>
      <dsp:txXfrm>
        <a:off x="332501" y="304"/>
        <a:ext cx="2046436" cy="1227861"/>
      </dsp:txXfrm>
    </dsp:sp>
    <dsp:sp modelId="{6DFB5EB4-75CA-4CE0-8991-326DC00044F2}">
      <dsp:nvSpPr>
        <dsp:cNvPr id="0" name=""/>
        <dsp:cNvSpPr/>
      </dsp:nvSpPr>
      <dsp:spPr>
        <a:xfrm>
          <a:off x="2583581" y="304"/>
          <a:ext cx="2046436" cy="1227861"/>
        </a:xfrm>
        <a:prstGeom prst="rect">
          <a:avLst/>
        </a:prstGeom>
        <a:solidFill>
          <a:schemeClr val="accent2">
            <a:hueOff val="-139687"/>
            <a:satOff val="-1610"/>
            <a:lumOff val="3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Designed to assist with Program Implementation and Reference Guide</a:t>
          </a:r>
        </a:p>
      </dsp:txBody>
      <dsp:txXfrm>
        <a:off x="2583581" y="304"/>
        <a:ext cx="2046436" cy="1227861"/>
      </dsp:txXfrm>
    </dsp:sp>
    <dsp:sp modelId="{39860592-F294-4F72-9EC3-CE49C84DEAF8}">
      <dsp:nvSpPr>
        <dsp:cNvPr id="0" name=""/>
        <dsp:cNvSpPr/>
      </dsp:nvSpPr>
      <dsp:spPr>
        <a:xfrm>
          <a:off x="4834661" y="304"/>
          <a:ext cx="2046436" cy="1227861"/>
        </a:xfrm>
        <a:prstGeom prst="rect">
          <a:avLst/>
        </a:prstGeom>
        <a:solidFill>
          <a:schemeClr val="accent2">
            <a:hueOff val="-279374"/>
            <a:satOff val="-3219"/>
            <a:lumOff val="7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Technical Assistance</a:t>
          </a:r>
        </a:p>
      </dsp:txBody>
      <dsp:txXfrm>
        <a:off x="4834661" y="304"/>
        <a:ext cx="2046436" cy="1227861"/>
      </dsp:txXfrm>
    </dsp:sp>
    <dsp:sp modelId="{0DDCAF79-F449-4D4A-8A04-DC53CEC781E6}">
      <dsp:nvSpPr>
        <dsp:cNvPr id="0" name=""/>
        <dsp:cNvSpPr/>
      </dsp:nvSpPr>
      <dsp:spPr>
        <a:xfrm>
          <a:off x="332501" y="1432810"/>
          <a:ext cx="2046436" cy="1227861"/>
        </a:xfrm>
        <a:prstGeom prst="rect">
          <a:avLst/>
        </a:prstGeom>
        <a:solidFill>
          <a:schemeClr val="accent2">
            <a:hueOff val="-419062"/>
            <a:satOff val="-4829"/>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1" kern="1200"/>
            <a:t>Dated</a:t>
          </a:r>
          <a:r>
            <a:rPr lang="en-US" sz="1600" kern="1200"/>
            <a:t>, but still contains valuable information related to successful grant implementation </a:t>
          </a:r>
        </a:p>
      </dsp:txBody>
      <dsp:txXfrm>
        <a:off x="332501" y="1432810"/>
        <a:ext cx="2046436" cy="1227861"/>
      </dsp:txXfrm>
    </dsp:sp>
    <dsp:sp modelId="{5F0F6A42-B3B5-4A42-9582-CFAE75452696}">
      <dsp:nvSpPr>
        <dsp:cNvPr id="0" name=""/>
        <dsp:cNvSpPr/>
      </dsp:nvSpPr>
      <dsp:spPr>
        <a:xfrm>
          <a:off x="2583581" y="1432810"/>
          <a:ext cx="2046436" cy="1227861"/>
        </a:xfrm>
        <a:prstGeom prst="rect">
          <a:avLst/>
        </a:prstGeom>
        <a:solidFill>
          <a:schemeClr val="accent2">
            <a:hueOff val="-558749"/>
            <a:satOff val="-6439"/>
            <a:lumOff val="14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Updated Chapters posted on webpage </a:t>
          </a:r>
        </a:p>
      </dsp:txBody>
      <dsp:txXfrm>
        <a:off x="2583581" y="1432810"/>
        <a:ext cx="2046436" cy="1227861"/>
      </dsp:txXfrm>
    </dsp:sp>
    <dsp:sp modelId="{21CA9A60-0551-4D5F-954E-098F14BEE81C}">
      <dsp:nvSpPr>
        <dsp:cNvPr id="0" name=""/>
        <dsp:cNvSpPr/>
      </dsp:nvSpPr>
      <dsp:spPr>
        <a:xfrm>
          <a:off x="4834661" y="1432810"/>
          <a:ext cx="2046436" cy="1227861"/>
        </a:xfrm>
        <a:prstGeom prst="rect">
          <a:avLst/>
        </a:prstGeom>
        <a:solidFill>
          <a:schemeClr val="accent2">
            <a:hueOff val="-698436"/>
            <a:satOff val="-8048"/>
            <a:lumOff val="17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TA memos on webpage – HR, PSS, ABR, Infrastructure</a:t>
          </a:r>
        </a:p>
      </dsp:txBody>
      <dsp:txXfrm>
        <a:off x="4834661" y="1432810"/>
        <a:ext cx="2046436" cy="1227861"/>
      </dsp:txXfrm>
    </dsp:sp>
    <dsp:sp modelId="{3B43ED26-4FEB-4070-A3B1-FF8BCCA07A71}">
      <dsp:nvSpPr>
        <dsp:cNvPr id="0" name=""/>
        <dsp:cNvSpPr/>
      </dsp:nvSpPr>
      <dsp:spPr>
        <a:xfrm>
          <a:off x="2583581" y="2865315"/>
          <a:ext cx="2046436" cy="1227861"/>
        </a:xfrm>
        <a:prstGeom prst="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Boilerplate Contracts </a:t>
          </a:r>
        </a:p>
      </dsp:txBody>
      <dsp:txXfrm>
        <a:off x="2583581" y="2865315"/>
        <a:ext cx="2046436" cy="12278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0A16A-F448-4812-9A4B-5849DF029C88}">
      <dsp:nvSpPr>
        <dsp:cNvPr id="0" name=""/>
        <dsp:cNvSpPr/>
      </dsp:nvSpPr>
      <dsp:spPr>
        <a:xfrm>
          <a:off x="0" y="0"/>
          <a:ext cx="7213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313583-80AC-435F-933B-98033EDCC6D6}">
      <dsp:nvSpPr>
        <dsp:cNvPr id="0" name=""/>
        <dsp:cNvSpPr/>
      </dsp:nvSpPr>
      <dsp:spPr>
        <a:xfrm>
          <a:off x="0" y="0"/>
          <a:ext cx="7213600" cy="64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Documenting Attendance at Virtual Hearing</a:t>
          </a:r>
        </a:p>
      </dsp:txBody>
      <dsp:txXfrm>
        <a:off x="0" y="0"/>
        <a:ext cx="7213600" cy="648324"/>
      </dsp:txXfrm>
    </dsp:sp>
    <dsp:sp modelId="{984F41EF-638F-476E-86A2-3392E3850BAC}">
      <dsp:nvSpPr>
        <dsp:cNvPr id="0" name=""/>
        <dsp:cNvSpPr/>
      </dsp:nvSpPr>
      <dsp:spPr>
        <a:xfrm>
          <a:off x="0" y="648324"/>
          <a:ext cx="7213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B2351-9CC7-4E98-9D1E-9C51115429C8}">
      <dsp:nvSpPr>
        <dsp:cNvPr id="0" name=""/>
        <dsp:cNvSpPr/>
      </dsp:nvSpPr>
      <dsp:spPr>
        <a:xfrm>
          <a:off x="0" y="648324"/>
          <a:ext cx="7213600" cy="64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Attachment B “Method and Compensation Schedule” – connecting to milestones/activities</a:t>
          </a:r>
        </a:p>
      </dsp:txBody>
      <dsp:txXfrm>
        <a:off x="0" y="648324"/>
        <a:ext cx="7213600" cy="648324"/>
      </dsp:txXfrm>
    </dsp:sp>
    <dsp:sp modelId="{3F9AC080-1D02-4F25-9A23-E4F8A18DAAF4}">
      <dsp:nvSpPr>
        <dsp:cNvPr id="0" name=""/>
        <dsp:cNvSpPr/>
      </dsp:nvSpPr>
      <dsp:spPr>
        <a:xfrm>
          <a:off x="0" y="1296649"/>
          <a:ext cx="721360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BCE3C5-BCD7-4334-AC46-0FC0D44C913E}">
      <dsp:nvSpPr>
        <dsp:cNvPr id="0" name=""/>
        <dsp:cNvSpPr/>
      </dsp:nvSpPr>
      <dsp:spPr>
        <a:xfrm>
          <a:off x="0" y="1296649"/>
          <a:ext cx="7213600" cy="64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Uniformity of Special Conditions</a:t>
          </a:r>
        </a:p>
      </dsp:txBody>
      <dsp:txXfrm>
        <a:off x="0" y="1296649"/>
        <a:ext cx="7213600" cy="648324"/>
      </dsp:txXfrm>
    </dsp:sp>
    <dsp:sp modelId="{AA000433-C010-450A-A095-16488712685D}">
      <dsp:nvSpPr>
        <dsp:cNvPr id="0" name=""/>
        <dsp:cNvSpPr/>
      </dsp:nvSpPr>
      <dsp:spPr>
        <a:xfrm>
          <a:off x="0" y="1944973"/>
          <a:ext cx="72136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EF8465-7780-430F-B8C1-E27B92DC5F76}">
      <dsp:nvSpPr>
        <dsp:cNvPr id="0" name=""/>
        <dsp:cNvSpPr/>
      </dsp:nvSpPr>
      <dsp:spPr>
        <a:xfrm>
          <a:off x="0" y="1944973"/>
          <a:ext cx="7213600" cy="64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Statutory Checklist with signature block</a:t>
          </a:r>
        </a:p>
      </dsp:txBody>
      <dsp:txXfrm>
        <a:off x="0" y="1944973"/>
        <a:ext cx="7213600" cy="648324"/>
      </dsp:txXfrm>
    </dsp:sp>
    <dsp:sp modelId="{FE20182A-2DE9-4147-8686-1EC1975AC621}">
      <dsp:nvSpPr>
        <dsp:cNvPr id="0" name=""/>
        <dsp:cNvSpPr/>
      </dsp:nvSpPr>
      <dsp:spPr>
        <a:xfrm>
          <a:off x="0" y="2593298"/>
          <a:ext cx="7213600"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2D998C-5318-46BE-80C4-58D8FC5B20D4}">
      <dsp:nvSpPr>
        <dsp:cNvPr id="0" name=""/>
        <dsp:cNvSpPr/>
      </dsp:nvSpPr>
      <dsp:spPr>
        <a:xfrm>
          <a:off x="0" y="2593298"/>
          <a:ext cx="7213600" cy="64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Hiring of engineers for horizonal construction projects – exempt from procurement?</a:t>
          </a:r>
        </a:p>
      </dsp:txBody>
      <dsp:txXfrm>
        <a:off x="0" y="2593298"/>
        <a:ext cx="7213600" cy="648324"/>
      </dsp:txXfrm>
    </dsp:sp>
    <dsp:sp modelId="{006C912D-2A31-4D27-ACE6-DC4D3BBD6928}">
      <dsp:nvSpPr>
        <dsp:cNvPr id="0" name=""/>
        <dsp:cNvSpPr/>
      </dsp:nvSpPr>
      <dsp:spPr>
        <a:xfrm>
          <a:off x="0" y="3241623"/>
          <a:ext cx="7213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4DF010-B484-43D7-BD47-E316705DFAB9}">
      <dsp:nvSpPr>
        <dsp:cNvPr id="0" name=""/>
        <dsp:cNvSpPr/>
      </dsp:nvSpPr>
      <dsp:spPr>
        <a:xfrm>
          <a:off x="0" y="3241623"/>
          <a:ext cx="7213600" cy="64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Davis-Bacon Employee Interviews for shorter time-frame</a:t>
          </a:r>
        </a:p>
      </dsp:txBody>
      <dsp:txXfrm>
        <a:off x="0" y="3241623"/>
        <a:ext cx="7213600" cy="648324"/>
      </dsp:txXfrm>
    </dsp:sp>
    <dsp:sp modelId="{8053E5F5-0484-4B06-B859-1D23AA0625A3}">
      <dsp:nvSpPr>
        <dsp:cNvPr id="0" name=""/>
        <dsp:cNvSpPr/>
      </dsp:nvSpPr>
      <dsp:spPr>
        <a:xfrm>
          <a:off x="0" y="3889947"/>
          <a:ext cx="7213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C049CF-1466-4E48-B855-306178A51124}">
      <dsp:nvSpPr>
        <dsp:cNvPr id="0" name=""/>
        <dsp:cNvSpPr/>
      </dsp:nvSpPr>
      <dsp:spPr>
        <a:xfrm>
          <a:off x="0" y="3889947"/>
          <a:ext cx="7213600" cy="64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Deadline of end-of-fiscal year drawdown (July 15</a:t>
          </a:r>
          <a:r>
            <a:rPr lang="en-US" sz="1800" kern="1200" baseline="30000"/>
            <a:t>th</a:t>
          </a:r>
          <a:r>
            <a:rPr lang="en-US" sz="1800" kern="1200"/>
            <a:t>)</a:t>
          </a:r>
        </a:p>
      </dsp:txBody>
      <dsp:txXfrm>
        <a:off x="0" y="3889947"/>
        <a:ext cx="7213600" cy="648324"/>
      </dsp:txXfrm>
    </dsp:sp>
    <dsp:sp modelId="{65BA9F54-2706-467C-BA6E-22DBE51AAFD0}">
      <dsp:nvSpPr>
        <dsp:cNvPr id="0" name=""/>
        <dsp:cNvSpPr/>
      </dsp:nvSpPr>
      <dsp:spPr>
        <a:xfrm>
          <a:off x="0" y="4538272"/>
          <a:ext cx="721360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6FF362-B538-4A3D-B3AA-6729A89FC4B5}">
      <dsp:nvSpPr>
        <dsp:cNvPr id="0" name=""/>
        <dsp:cNvSpPr/>
      </dsp:nvSpPr>
      <dsp:spPr>
        <a:xfrm>
          <a:off x="0" y="4538272"/>
          <a:ext cx="7213600" cy="648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Effective date of PSC / Settlement &amp; Release</a:t>
          </a:r>
        </a:p>
      </dsp:txBody>
      <dsp:txXfrm>
        <a:off x="0" y="4538272"/>
        <a:ext cx="7213600" cy="6483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8B6FE-FFFB-40AD-AC36-3DF5FD3DB011}">
      <dsp:nvSpPr>
        <dsp:cNvPr id="0" name=""/>
        <dsp:cNvSpPr/>
      </dsp:nvSpPr>
      <dsp:spPr>
        <a:xfrm>
          <a:off x="0" y="2057"/>
          <a:ext cx="644723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F8ED24-C517-4169-9CA3-63179053E0C6}">
      <dsp:nvSpPr>
        <dsp:cNvPr id="0" name=""/>
        <dsp:cNvSpPr/>
      </dsp:nvSpPr>
      <dsp:spPr>
        <a:xfrm>
          <a:off x="0" y="2057"/>
          <a:ext cx="6447234" cy="70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prstClr val="black">
                  <a:hueOff val="0"/>
                  <a:satOff val="0"/>
                  <a:lumOff val="0"/>
                  <a:alphaOff val="0"/>
                </a:prstClr>
              </a:solidFill>
              <a:latin typeface="Trebuchet MS" panose="020B0603020202020204"/>
              <a:ea typeface="+mn-ea"/>
              <a:cs typeface="+mn-cs"/>
            </a:rPr>
            <a:t>FFY21 grant contracts 4 state fiscal years – how much held in each year?</a:t>
          </a:r>
        </a:p>
      </dsp:txBody>
      <dsp:txXfrm>
        <a:off x="0" y="2057"/>
        <a:ext cx="6447234" cy="701518"/>
      </dsp:txXfrm>
    </dsp:sp>
    <dsp:sp modelId="{E590810B-66BE-4936-A73E-02DA6F753B8A}">
      <dsp:nvSpPr>
        <dsp:cNvPr id="0" name=""/>
        <dsp:cNvSpPr/>
      </dsp:nvSpPr>
      <dsp:spPr>
        <a:xfrm>
          <a:off x="0" y="703575"/>
          <a:ext cx="644723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316536-0621-4D55-93DC-6845D72938AE}">
      <dsp:nvSpPr>
        <dsp:cNvPr id="0" name=""/>
        <dsp:cNvSpPr/>
      </dsp:nvSpPr>
      <dsp:spPr>
        <a:xfrm>
          <a:off x="0" y="703575"/>
          <a:ext cx="6447234" cy="70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Extended Single Audit Act deadline?</a:t>
          </a:r>
        </a:p>
      </dsp:txBody>
      <dsp:txXfrm>
        <a:off x="0" y="703575"/>
        <a:ext cx="6447234" cy="701518"/>
      </dsp:txXfrm>
    </dsp:sp>
    <dsp:sp modelId="{FA708B42-3C3C-422B-89DC-17A2C4DCC09A}">
      <dsp:nvSpPr>
        <dsp:cNvPr id="0" name=""/>
        <dsp:cNvSpPr/>
      </dsp:nvSpPr>
      <dsp:spPr>
        <a:xfrm>
          <a:off x="0" y="1405094"/>
          <a:ext cx="644723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EBD0CE-CF88-4B0E-B852-A4D1843EBB76}">
      <dsp:nvSpPr>
        <dsp:cNvPr id="0" name=""/>
        <dsp:cNvSpPr/>
      </dsp:nvSpPr>
      <dsp:spPr>
        <a:xfrm>
          <a:off x="0" y="1405094"/>
          <a:ext cx="6447234" cy="70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Single Audit - $750,000 in expenses, not receipts?</a:t>
          </a:r>
        </a:p>
      </dsp:txBody>
      <dsp:txXfrm>
        <a:off x="0" y="1405094"/>
        <a:ext cx="6447234" cy="701518"/>
      </dsp:txXfrm>
    </dsp:sp>
    <dsp:sp modelId="{02961292-224D-4098-B4F8-43612E7FD645}">
      <dsp:nvSpPr>
        <dsp:cNvPr id="0" name=""/>
        <dsp:cNvSpPr/>
      </dsp:nvSpPr>
      <dsp:spPr>
        <a:xfrm>
          <a:off x="0" y="2106612"/>
          <a:ext cx="644723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0EDC65-E068-46FF-8399-437FA1BD806D}">
      <dsp:nvSpPr>
        <dsp:cNvPr id="0" name=""/>
        <dsp:cNvSpPr/>
      </dsp:nvSpPr>
      <dsp:spPr>
        <a:xfrm>
          <a:off x="0" y="2106612"/>
          <a:ext cx="6447234" cy="70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GMS Training Module – Direct Depository and Program Income Accounts?</a:t>
          </a:r>
        </a:p>
      </dsp:txBody>
      <dsp:txXfrm>
        <a:off x="0" y="2106612"/>
        <a:ext cx="6447234" cy="701518"/>
      </dsp:txXfrm>
    </dsp:sp>
    <dsp:sp modelId="{0FBB2CF6-A148-401A-85AA-17B51F79975B}">
      <dsp:nvSpPr>
        <dsp:cNvPr id="0" name=""/>
        <dsp:cNvSpPr/>
      </dsp:nvSpPr>
      <dsp:spPr>
        <a:xfrm>
          <a:off x="0" y="2808130"/>
          <a:ext cx="6447234"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08473F-6822-45E4-BB83-67BA817F1DE5}">
      <dsp:nvSpPr>
        <dsp:cNvPr id="0" name=""/>
        <dsp:cNvSpPr/>
      </dsp:nvSpPr>
      <dsp:spPr>
        <a:xfrm>
          <a:off x="0" y="2808130"/>
          <a:ext cx="6447234" cy="70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Copies of PowerPoint presentations</a:t>
          </a:r>
        </a:p>
      </dsp:txBody>
      <dsp:txXfrm>
        <a:off x="0" y="2808130"/>
        <a:ext cx="6447234" cy="701518"/>
      </dsp:txXfrm>
    </dsp:sp>
    <dsp:sp modelId="{29A0CF30-DB69-45DB-A1FC-D24F60F1218D}">
      <dsp:nvSpPr>
        <dsp:cNvPr id="0" name=""/>
        <dsp:cNvSpPr/>
      </dsp:nvSpPr>
      <dsp:spPr>
        <a:xfrm>
          <a:off x="0" y="3509649"/>
          <a:ext cx="644723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D43016-01F6-4DF2-9AEA-4D049BD8C85D}">
      <dsp:nvSpPr>
        <dsp:cNvPr id="0" name=""/>
        <dsp:cNvSpPr/>
      </dsp:nvSpPr>
      <dsp:spPr>
        <a:xfrm>
          <a:off x="0" y="3509649"/>
          <a:ext cx="6447234" cy="70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Timeline for next Application</a:t>
          </a:r>
        </a:p>
      </dsp:txBody>
      <dsp:txXfrm>
        <a:off x="0" y="3509649"/>
        <a:ext cx="6447234" cy="7015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2F6AA-7EAE-418B-BB03-11CAF95BC4AD}">
      <dsp:nvSpPr>
        <dsp:cNvPr id="0" name=""/>
        <dsp:cNvSpPr/>
      </dsp:nvSpPr>
      <dsp:spPr>
        <a:xfrm>
          <a:off x="0" y="300918"/>
          <a:ext cx="6447234"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B51775-E049-45EF-B9D0-52E46931F029}">
      <dsp:nvSpPr>
        <dsp:cNvPr id="0" name=""/>
        <dsp:cNvSpPr/>
      </dsp:nvSpPr>
      <dsp:spPr>
        <a:xfrm>
          <a:off x="322361" y="153318"/>
          <a:ext cx="4513063"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444500">
            <a:lnSpc>
              <a:spcPct val="90000"/>
            </a:lnSpc>
            <a:spcBef>
              <a:spcPct val="0"/>
            </a:spcBef>
            <a:spcAft>
              <a:spcPct val="35000"/>
            </a:spcAft>
            <a:buNone/>
          </a:pPr>
          <a:r>
            <a:rPr lang="en-US" sz="1000" kern="1200"/>
            <a:t>“QRs, Extensions, Amendments” – the basics</a:t>
          </a:r>
        </a:p>
      </dsp:txBody>
      <dsp:txXfrm>
        <a:off x="336771" y="167728"/>
        <a:ext cx="4484243" cy="266380"/>
      </dsp:txXfrm>
    </dsp:sp>
    <dsp:sp modelId="{0D8FCE39-0BC5-46B0-8522-F2D189BCF70A}">
      <dsp:nvSpPr>
        <dsp:cNvPr id="0" name=""/>
        <dsp:cNvSpPr/>
      </dsp:nvSpPr>
      <dsp:spPr>
        <a:xfrm>
          <a:off x="0" y="754518"/>
          <a:ext cx="6447234" cy="252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26C74D-D5B4-4C0D-8CBF-9A2D88A0FC95}">
      <dsp:nvSpPr>
        <dsp:cNvPr id="0" name=""/>
        <dsp:cNvSpPr/>
      </dsp:nvSpPr>
      <dsp:spPr>
        <a:xfrm>
          <a:off x="322361" y="606918"/>
          <a:ext cx="4513063"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444500">
            <a:lnSpc>
              <a:spcPct val="90000"/>
            </a:lnSpc>
            <a:spcBef>
              <a:spcPct val="0"/>
            </a:spcBef>
            <a:spcAft>
              <a:spcPct val="35000"/>
            </a:spcAft>
            <a:buNone/>
          </a:pPr>
          <a:r>
            <a:rPr lang="en-US" sz="1000" kern="1200"/>
            <a:t>GMS Guidance</a:t>
          </a:r>
        </a:p>
      </dsp:txBody>
      <dsp:txXfrm>
        <a:off x="336771" y="621328"/>
        <a:ext cx="4484243" cy="266380"/>
      </dsp:txXfrm>
    </dsp:sp>
    <dsp:sp modelId="{F37FD7E9-C6A6-4067-AC58-4904A71BCEB6}">
      <dsp:nvSpPr>
        <dsp:cNvPr id="0" name=""/>
        <dsp:cNvSpPr/>
      </dsp:nvSpPr>
      <dsp:spPr>
        <a:xfrm>
          <a:off x="0" y="1208118"/>
          <a:ext cx="6447234" cy="252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F926CE-A7F7-4721-AA2F-84DC1462409A}">
      <dsp:nvSpPr>
        <dsp:cNvPr id="0" name=""/>
        <dsp:cNvSpPr/>
      </dsp:nvSpPr>
      <dsp:spPr>
        <a:xfrm>
          <a:off x="322361" y="1060518"/>
          <a:ext cx="4513063" cy="295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444500">
            <a:lnSpc>
              <a:spcPct val="90000"/>
            </a:lnSpc>
            <a:spcBef>
              <a:spcPct val="0"/>
            </a:spcBef>
            <a:spcAft>
              <a:spcPct val="35000"/>
            </a:spcAft>
            <a:buNone/>
          </a:pPr>
          <a:r>
            <a:rPr lang="en-US" sz="1000" kern="1200"/>
            <a:t>Performance Measures/Lead Paint Reporting</a:t>
          </a:r>
        </a:p>
      </dsp:txBody>
      <dsp:txXfrm>
        <a:off x="336771" y="1074928"/>
        <a:ext cx="4484243" cy="266380"/>
      </dsp:txXfrm>
    </dsp:sp>
    <dsp:sp modelId="{0DEE60DA-C21E-4020-B59F-035CF9F2054B}">
      <dsp:nvSpPr>
        <dsp:cNvPr id="0" name=""/>
        <dsp:cNvSpPr/>
      </dsp:nvSpPr>
      <dsp:spPr>
        <a:xfrm>
          <a:off x="0" y="1661718"/>
          <a:ext cx="6447234" cy="252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2DD1CD-90F2-4465-BF7C-93F174763832}">
      <dsp:nvSpPr>
        <dsp:cNvPr id="0" name=""/>
        <dsp:cNvSpPr/>
      </dsp:nvSpPr>
      <dsp:spPr>
        <a:xfrm>
          <a:off x="322361" y="1514118"/>
          <a:ext cx="4513063" cy="295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444500">
            <a:lnSpc>
              <a:spcPct val="90000"/>
            </a:lnSpc>
            <a:spcBef>
              <a:spcPct val="0"/>
            </a:spcBef>
            <a:spcAft>
              <a:spcPct val="35000"/>
            </a:spcAft>
            <a:buNone/>
          </a:pPr>
          <a:r>
            <a:rPr lang="en-US" sz="1000" kern="1200"/>
            <a:t>SCW procedure </a:t>
          </a:r>
        </a:p>
      </dsp:txBody>
      <dsp:txXfrm>
        <a:off x="336771" y="1528528"/>
        <a:ext cx="4484243" cy="266380"/>
      </dsp:txXfrm>
    </dsp:sp>
    <dsp:sp modelId="{97F17E7B-11F9-448D-A1C4-55E38941DE28}">
      <dsp:nvSpPr>
        <dsp:cNvPr id="0" name=""/>
        <dsp:cNvSpPr/>
      </dsp:nvSpPr>
      <dsp:spPr>
        <a:xfrm>
          <a:off x="0" y="2115318"/>
          <a:ext cx="6447234" cy="2520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0B6306-FCC2-478D-972E-8BFDAB366AAA}">
      <dsp:nvSpPr>
        <dsp:cNvPr id="0" name=""/>
        <dsp:cNvSpPr/>
      </dsp:nvSpPr>
      <dsp:spPr>
        <a:xfrm>
          <a:off x="322361" y="1967718"/>
          <a:ext cx="4513063" cy="2952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444500">
            <a:lnSpc>
              <a:spcPct val="90000"/>
            </a:lnSpc>
            <a:spcBef>
              <a:spcPct val="0"/>
            </a:spcBef>
            <a:spcAft>
              <a:spcPct val="35000"/>
            </a:spcAft>
            <a:buNone/>
          </a:pPr>
          <a:r>
            <a:rPr lang="en-US" sz="1000" kern="1200"/>
            <a:t>Close-Out </a:t>
          </a:r>
        </a:p>
      </dsp:txBody>
      <dsp:txXfrm>
        <a:off x="336771" y="1982128"/>
        <a:ext cx="4484243" cy="266380"/>
      </dsp:txXfrm>
    </dsp:sp>
    <dsp:sp modelId="{E463A3D9-C257-4C6F-94AC-D7AC1CC13E6D}">
      <dsp:nvSpPr>
        <dsp:cNvPr id="0" name=""/>
        <dsp:cNvSpPr/>
      </dsp:nvSpPr>
      <dsp:spPr>
        <a:xfrm>
          <a:off x="0" y="2568918"/>
          <a:ext cx="6447234"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C76C83-1029-4FA0-97B8-FFD85E023D93}">
      <dsp:nvSpPr>
        <dsp:cNvPr id="0" name=""/>
        <dsp:cNvSpPr/>
      </dsp:nvSpPr>
      <dsp:spPr>
        <a:xfrm>
          <a:off x="322361" y="2421318"/>
          <a:ext cx="4513063"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444500">
            <a:lnSpc>
              <a:spcPct val="90000"/>
            </a:lnSpc>
            <a:spcBef>
              <a:spcPct val="0"/>
            </a:spcBef>
            <a:spcAft>
              <a:spcPct val="35000"/>
            </a:spcAft>
            <a:buNone/>
          </a:pPr>
          <a:r>
            <a:rPr lang="en-US" sz="1000" kern="1200"/>
            <a:t>Procurement Guidance &amp; Charts </a:t>
          </a:r>
        </a:p>
      </dsp:txBody>
      <dsp:txXfrm>
        <a:off x="336771" y="2435728"/>
        <a:ext cx="4484243" cy="266380"/>
      </dsp:txXfrm>
    </dsp:sp>
    <dsp:sp modelId="{C0B1253A-6029-470D-8FAC-5DAEC9F9EC0E}">
      <dsp:nvSpPr>
        <dsp:cNvPr id="0" name=""/>
        <dsp:cNvSpPr/>
      </dsp:nvSpPr>
      <dsp:spPr>
        <a:xfrm>
          <a:off x="0" y="3022518"/>
          <a:ext cx="6447234" cy="252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5AE189-CE78-4B3E-8E00-F814C8A64D00}">
      <dsp:nvSpPr>
        <dsp:cNvPr id="0" name=""/>
        <dsp:cNvSpPr/>
      </dsp:nvSpPr>
      <dsp:spPr>
        <a:xfrm>
          <a:off x="322361" y="2874918"/>
          <a:ext cx="4513063"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444500">
            <a:lnSpc>
              <a:spcPct val="90000"/>
            </a:lnSpc>
            <a:spcBef>
              <a:spcPct val="0"/>
            </a:spcBef>
            <a:spcAft>
              <a:spcPct val="35000"/>
            </a:spcAft>
            <a:buNone/>
          </a:pPr>
          <a:r>
            <a:rPr lang="en-US" sz="1000" kern="1200"/>
            <a:t>Housing Rehab TA Memo Handout </a:t>
          </a:r>
        </a:p>
      </dsp:txBody>
      <dsp:txXfrm>
        <a:off x="336771" y="2889328"/>
        <a:ext cx="4484243" cy="266380"/>
      </dsp:txXfrm>
    </dsp:sp>
    <dsp:sp modelId="{489C11E7-07A6-465E-8E51-710C010D7554}">
      <dsp:nvSpPr>
        <dsp:cNvPr id="0" name=""/>
        <dsp:cNvSpPr/>
      </dsp:nvSpPr>
      <dsp:spPr>
        <a:xfrm>
          <a:off x="0" y="3476118"/>
          <a:ext cx="6447234" cy="252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FFB1D0-AD04-433E-9FB1-8D6446DCE42F}">
      <dsp:nvSpPr>
        <dsp:cNvPr id="0" name=""/>
        <dsp:cNvSpPr/>
      </dsp:nvSpPr>
      <dsp:spPr>
        <a:xfrm>
          <a:off x="322361" y="3328518"/>
          <a:ext cx="4513063" cy="295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444500">
            <a:lnSpc>
              <a:spcPct val="90000"/>
            </a:lnSpc>
            <a:spcBef>
              <a:spcPct val="0"/>
            </a:spcBef>
            <a:spcAft>
              <a:spcPct val="35000"/>
            </a:spcAft>
            <a:buNone/>
          </a:pPr>
          <a:r>
            <a:rPr lang="en-US" sz="1000" kern="1200"/>
            <a:t>Environmental Review forms</a:t>
          </a:r>
        </a:p>
      </dsp:txBody>
      <dsp:txXfrm>
        <a:off x="336771" y="3342928"/>
        <a:ext cx="4484243"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0674B9E-AC92-4656-9CD4-A8DD62ABF302}"/>
              </a:ext>
            </a:extLst>
          </p:cNvPr>
          <p:cNvSpPr>
            <a:spLocks noChangeArrowheads="1"/>
          </p:cNvSpPr>
          <p:nvPr/>
        </p:nvSpPr>
        <p:spPr bwMode="auto">
          <a:xfrm>
            <a:off x="6523038" y="8896350"/>
            <a:ext cx="415925" cy="306388"/>
          </a:xfrm>
          <a:prstGeom prst="rect">
            <a:avLst/>
          </a:prstGeom>
          <a:noFill/>
          <a:ln>
            <a:noFill/>
          </a:ln>
          <a:effectLst/>
        </p:spPr>
        <p:txBody>
          <a:bodyPr wrap="none" lIns="90488" tIns="44450" rIns="90488" bIns="44450"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defRPr/>
            </a:pPr>
            <a:fld id="{54F01A96-AE85-407B-9617-5F95BEAE36DC}" type="slidenum">
              <a:rPr lang="en-US" altLang="en-US" sz="1400" smtClean="0">
                <a:latin typeface="Book Antiqua" panose="02040602050305030304" pitchFamily="18" charset="0"/>
              </a:rPr>
              <a:pPr algn="r">
                <a:defRPr/>
              </a:pPr>
              <a:t>‹#›</a:t>
            </a:fld>
            <a:endParaRPr lang="en-US" altLang="en-US" sz="1400">
              <a:latin typeface="Book Antiqua" panose="02040602050305030304" pitchFamily="18"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8A897FA-4E17-48BB-9E00-2CC7718A0CB7}"/>
              </a:ext>
            </a:extLst>
          </p:cNvPr>
          <p:cNvSpPr>
            <a:spLocks noGrp="1" noRot="1" noChangeAspect="1" noChangeArrowheads="1" noTextEdit="1"/>
          </p:cNvSpPr>
          <p:nvPr>
            <p:ph type="sldImg" idx="2"/>
          </p:nvPr>
        </p:nvSpPr>
        <p:spPr bwMode="auto">
          <a:xfrm>
            <a:off x="1190625" y="703263"/>
            <a:ext cx="4630738" cy="34734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0A469AB5-D4C5-4CF8-8D1A-9ECCF05560C7}"/>
              </a:ext>
            </a:extLst>
          </p:cNvPr>
          <p:cNvSpPr>
            <a:spLocks noGrp="1" noChangeArrowheads="1"/>
          </p:cNvSpPr>
          <p:nvPr>
            <p:ph type="body" sz="quarter" idx="3"/>
          </p:nvPr>
        </p:nvSpPr>
        <p:spPr bwMode="auto">
          <a:xfrm>
            <a:off x="935038" y="4416425"/>
            <a:ext cx="5140325" cy="4183063"/>
          </a:xfrm>
          <a:prstGeom prst="rect">
            <a:avLst/>
          </a:prstGeom>
          <a:noFill/>
          <a:ln>
            <a:noFill/>
          </a:ln>
          <a:effectLst/>
        </p:spPr>
        <p:txBody>
          <a:bodyPr vert="horz" wrap="square" lIns="90488" tIns="44450" rIns="90488" bIns="4445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6" name="Rectangle 4">
            <a:extLst>
              <a:ext uri="{FF2B5EF4-FFF2-40B4-BE49-F238E27FC236}">
                <a16:creationId xmlns:a16="http://schemas.microsoft.com/office/drawing/2014/main" id="{B924401C-688C-485D-BA14-FB6ACD7630E4}"/>
              </a:ext>
            </a:extLst>
          </p:cNvPr>
          <p:cNvSpPr>
            <a:spLocks noChangeArrowheads="1"/>
          </p:cNvSpPr>
          <p:nvPr/>
        </p:nvSpPr>
        <p:spPr bwMode="auto">
          <a:xfrm>
            <a:off x="6523038" y="8896350"/>
            <a:ext cx="415925" cy="306388"/>
          </a:xfrm>
          <a:prstGeom prst="rect">
            <a:avLst/>
          </a:prstGeom>
          <a:noFill/>
          <a:ln>
            <a:noFill/>
          </a:ln>
          <a:effectLst/>
        </p:spPr>
        <p:txBody>
          <a:bodyPr wrap="none" lIns="90488" tIns="44450" rIns="90488" bIns="44450"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defRPr/>
            </a:pPr>
            <a:fld id="{B773F9E3-0F23-4AE0-952B-A82408873952}" type="slidenum">
              <a:rPr lang="en-US" altLang="en-US" sz="1400" smtClean="0">
                <a:latin typeface="Book Antiqua" panose="02040602050305030304" pitchFamily="18" charset="0"/>
              </a:rPr>
              <a:pPr algn="r">
                <a:defRPr/>
              </a:pPr>
              <a:t>‹#›</a:t>
            </a:fld>
            <a:endParaRPr lang="en-US" altLang="en-US" sz="1400">
              <a:latin typeface="Book Antiqua" panose="02040602050305030304" pitchFamily="18"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E2B876D-29F7-4E9E-841A-8A37B6AF77C4}"/>
              </a:ext>
            </a:extLst>
          </p:cNvPr>
          <p:cNvSpPr>
            <a:spLocks noGrp="1" noRot="1" noChangeAspect="1" noChangeArrowheads="1" noTextEdit="1"/>
          </p:cNvSpPr>
          <p:nvPr>
            <p:ph type="sldImg"/>
          </p:nvPr>
        </p:nvSpPr>
        <p:spPr>
          <a:xfrm>
            <a:off x="1189038" y="703263"/>
            <a:ext cx="4632325" cy="3473450"/>
          </a:xfrm>
          <a:ln/>
        </p:spPr>
      </p:sp>
      <p:sp>
        <p:nvSpPr>
          <p:cNvPr id="8195" name="Rectangle 3">
            <a:extLst>
              <a:ext uri="{FF2B5EF4-FFF2-40B4-BE49-F238E27FC236}">
                <a16:creationId xmlns:a16="http://schemas.microsoft.com/office/drawing/2014/main" id="{1A431347-FFEA-4B59-AF1E-11DB1CAB500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69E8BD9-CCEF-4326-85EA-FE05F82B3D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267" name="Rectangle 3">
            <a:extLst>
              <a:ext uri="{FF2B5EF4-FFF2-40B4-BE49-F238E27FC236}">
                <a16:creationId xmlns:a16="http://schemas.microsoft.com/office/drawing/2014/main" id="{27B89E28-8131-4F1B-A019-A46E3C2110DA}"/>
              </a:ext>
            </a:extLst>
          </p:cNvPr>
          <p:cNvSpPr>
            <a:spLocks noGrp="1" noRot="1" noChangeAspect="1" noChangeArrowheads="1" noTextEdit="1"/>
          </p:cNvSpPr>
          <p:nvPr>
            <p:ph type="sldImg"/>
          </p:nvPr>
        </p:nvSpPr>
        <p:spPr>
          <a:xfrm>
            <a:off x="1189038" y="703263"/>
            <a:ext cx="4632325" cy="3473450"/>
          </a:xfrm>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C2CDD83-C088-451E-8F46-E6E2D3CA56F8}"/>
              </a:ext>
            </a:extLst>
          </p:cNvPr>
          <p:cNvSpPr>
            <a:spLocks noGrp="1" noRot="1" noChangeAspect="1" noChangeArrowheads="1" noTextEdit="1"/>
          </p:cNvSpPr>
          <p:nvPr>
            <p:ph type="sldImg"/>
          </p:nvPr>
        </p:nvSpPr>
        <p:spPr>
          <a:xfrm>
            <a:off x="1181100" y="696913"/>
            <a:ext cx="4648200" cy="3486150"/>
          </a:xfrm>
          <a:solidFill>
            <a:srgbClr val="FFFFFF"/>
          </a:solidFill>
          <a:ln/>
        </p:spPr>
      </p:sp>
      <p:sp>
        <p:nvSpPr>
          <p:cNvPr id="102403" name="Rectangle 3">
            <a:extLst>
              <a:ext uri="{FF2B5EF4-FFF2-40B4-BE49-F238E27FC236}">
                <a16:creationId xmlns:a16="http://schemas.microsoft.com/office/drawing/2014/main" id="{7905E872-3FB2-43EC-AD61-31BDA0E9BEF9}"/>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0682DB66-D8F2-4262-80CB-1FF8DE81F107}"/>
              </a:ext>
            </a:extLst>
          </p:cNvPr>
          <p:cNvGrpSpPr>
            <a:grpSpLocks/>
          </p:cNvGrpSpPr>
          <p:nvPr/>
        </p:nvGrpSpPr>
        <p:grpSpPr bwMode="auto">
          <a:xfrm>
            <a:off x="-7938" y="-7938"/>
            <a:ext cx="9169401" cy="6873876"/>
            <a:chOff x="-8466" y="-8468"/>
            <a:chExt cx="9169804" cy="6874935"/>
          </a:xfrm>
        </p:grpSpPr>
        <p:cxnSp>
          <p:nvCxnSpPr>
            <p:cNvPr id="5" name="Straight Connector 4">
              <a:extLst>
                <a:ext uri="{FF2B5EF4-FFF2-40B4-BE49-F238E27FC236}">
                  <a16:creationId xmlns:a16="http://schemas.microsoft.com/office/drawing/2014/main" id="{D5ED901A-AAE8-4FF6-97D3-D8C9EFEE7E0A}"/>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3D35734F-68B2-4884-8FE5-35C1E0B97F73}"/>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20">
              <a:extLst>
                <a:ext uri="{FF2B5EF4-FFF2-40B4-BE49-F238E27FC236}">
                  <a16:creationId xmlns:a16="http://schemas.microsoft.com/office/drawing/2014/main" id="{7611BDCC-789C-46E9-9CD2-9EE3635D9F76}"/>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21">
              <a:extLst>
                <a:ext uri="{FF2B5EF4-FFF2-40B4-BE49-F238E27FC236}">
                  <a16:creationId xmlns:a16="http://schemas.microsoft.com/office/drawing/2014/main" id="{CF2B1880-8E9A-414D-BD99-4E2DB6E75248}"/>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2">
              <a:extLst>
                <a:ext uri="{FF2B5EF4-FFF2-40B4-BE49-F238E27FC236}">
                  <a16:creationId xmlns:a16="http://schemas.microsoft.com/office/drawing/2014/main" id="{4CFE8629-B675-4DBE-A872-361BD3CA1094}"/>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3">
              <a:extLst>
                <a:ext uri="{FF2B5EF4-FFF2-40B4-BE49-F238E27FC236}">
                  <a16:creationId xmlns:a16="http://schemas.microsoft.com/office/drawing/2014/main" id="{4E43609C-822D-42D1-82A2-9F8091E1FA20}"/>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4">
              <a:extLst>
                <a:ext uri="{FF2B5EF4-FFF2-40B4-BE49-F238E27FC236}">
                  <a16:creationId xmlns:a16="http://schemas.microsoft.com/office/drawing/2014/main" id="{8DEE1284-9D34-4F4A-B5C2-2F10479A05FD}"/>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5">
              <a:extLst>
                <a:ext uri="{FF2B5EF4-FFF2-40B4-BE49-F238E27FC236}">
                  <a16:creationId xmlns:a16="http://schemas.microsoft.com/office/drawing/2014/main" id="{AA39FA01-1C26-49A8-91C7-7334E4E21491}"/>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6">
              <a:extLst>
                <a:ext uri="{FF2B5EF4-FFF2-40B4-BE49-F238E27FC236}">
                  <a16:creationId xmlns:a16="http://schemas.microsoft.com/office/drawing/2014/main" id="{3BDEC1F4-3B33-4437-9136-FF0F1BEAB902}"/>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7">
              <a:extLst>
                <a:ext uri="{FF2B5EF4-FFF2-40B4-BE49-F238E27FC236}">
                  <a16:creationId xmlns:a16="http://schemas.microsoft.com/office/drawing/2014/main" id="{FE2E994E-76B6-4457-9728-1906010AE0DF}"/>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Date Placeholder 3">
            <a:extLst>
              <a:ext uri="{FF2B5EF4-FFF2-40B4-BE49-F238E27FC236}">
                <a16:creationId xmlns:a16="http://schemas.microsoft.com/office/drawing/2014/main" id="{6DEE86CC-EAFA-4FF0-A718-A0340505BF98}"/>
              </a:ext>
            </a:extLst>
          </p:cNvPr>
          <p:cNvSpPr>
            <a:spLocks noGrp="1"/>
          </p:cNvSpPr>
          <p:nvPr>
            <p:ph type="dt" sz="half" idx="10"/>
          </p:nvPr>
        </p:nvSpPr>
        <p:spPr/>
        <p:txBody>
          <a:bodyPr/>
          <a:lstStyle>
            <a:lvl1pPr>
              <a:defRPr/>
            </a:lvl1pPr>
          </a:lstStyle>
          <a:p>
            <a:pPr>
              <a:defRPr/>
            </a:pPr>
            <a:endParaRPr lang="en-US" altLang="en-US"/>
          </a:p>
        </p:txBody>
      </p:sp>
      <p:sp>
        <p:nvSpPr>
          <p:cNvPr id="16" name="Footer Placeholder 4">
            <a:extLst>
              <a:ext uri="{FF2B5EF4-FFF2-40B4-BE49-F238E27FC236}">
                <a16:creationId xmlns:a16="http://schemas.microsoft.com/office/drawing/2014/main" id="{46A01BAB-FEBB-4F9D-9968-A59566AF8AB8}"/>
              </a:ext>
            </a:extLst>
          </p:cNvPr>
          <p:cNvSpPr>
            <a:spLocks noGrp="1"/>
          </p:cNvSpPr>
          <p:nvPr>
            <p:ph type="ftr" sz="quarter" idx="11"/>
          </p:nvPr>
        </p:nvSpPr>
        <p:spPr/>
        <p:txBody>
          <a:bodyPr/>
          <a:lstStyle>
            <a:lvl1pPr>
              <a:defRPr/>
            </a:lvl1pPr>
          </a:lstStyle>
          <a:p>
            <a:pPr>
              <a:defRPr/>
            </a:pPr>
            <a:endParaRPr lang="en-US" altLang="en-US"/>
          </a:p>
        </p:txBody>
      </p:sp>
      <p:sp>
        <p:nvSpPr>
          <p:cNvPr id="17" name="Slide Number Placeholder 5">
            <a:extLst>
              <a:ext uri="{FF2B5EF4-FFF2-40B4-BE49-F238E27FC236}">
                <a16:creationId xmlns:a16="http://schemas.microsoft.com/office/drawing/2014/main" id="{34A4A0D3-DABC-424F-8B4C-CDFD5E8B8A6D}"/>
              </a:ext>
            </a:extLst>
          </p:cNvPr>
          <p:cNvSpPr>
            <a:spLocks noGrp="1"/>
          </p:cNvSpPr>
          <p:nvPr>
            <p:ph type="sldNum" sz="quarter" idx="12"/>
          </p:nvPr>
        </p:nvSpPr>
        <p:spPr/>
        <p:txBody>
          <a:bodyPr/>
          <a:lstStyle>
            <a:lvl1pPr>
              <a:defRPr/>
            </a:lvl1pPr>
          </a:lstStyle>
          <a:p>
            <a:pPr>
              <a:defRPr/>
            </a:pPr>
            <a:fld id="{61B7B451-D4EB-4D43-94EF-3EFC899E7014}" type="slidenum">
              <a:rPr lang="en-US" altLang="en-US"/>
              <a:pPr>
                <a:defRPr/>
              </a:pPr>
              <a:t>‹#›</a:t>
            </a:fld>
            <a:endParaRPr lang="en-US" altLang="en-US"/>
          </a:p>
        </p:txBody>
      </p:sp>
    </p:spTree>
    <p:extLst>
      <p:ext uri="{BB962C8B-B14F-4D97-AF65-F5344CB8AC3E}">
        <p14:creationId xmlns:p14="http://schemas.microsoft.com/office/powerpoint/2010/main" val="348312480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AE56A4-F7D0-4189-969F-46D15DFF650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BC5E53B-CD2E-48B3-BE1F-578D50E9016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6A2243E-5580-4C3F-A35E-D7CEF78AE11C}"/>
              </a:ext>
            </a:extLst>
          </p:cNvPr>
          <p:cNvSpPr>
            <a:spLocks noGrp="1"/>
          </p:cNvSpPr>
          <p:nvPr>
            <p:ph type="sldNum" sz="quarter" idx="12"/>
          </p:nvPr>
        </p:nvSpPr>
        <p:spPr/>
        <p:txBody>
          <a:bodyPr/>
          <a:lstStyle>
            <a:lvl1pPr>
              <a:defRPr/>
            </a:lvl1pPr>
          </a:lstStyle>
          <a:p>
            <a:pPr>
              <a:defRPr/>
            </a:pPr>
            <a:fld id="{27E4A1EF-378B-4FD3-83E9-84E981C47467}" type="slidenum">
              <a:rPr lang="en-US" altLang="en-US"/>
              <a:pPr>
                <a:defRPr/>
              </a:pPr>
              <a:t>‹#›</a:t>
            </a:fld>
            <a:endParaRPr lang="en-US" altLang="en-US"/>
          </a:p>
        </p:txBody>
      </p:sp>
    </p:spTree>
    <p:extLst>
      <p:ext uri="{BB962C8B-B14F-4D97-AF65-F5344CB8AC3E}">
        <p14:creationId xmlns:p14="http://schemas.microsoft.com/office/powerpoint/2010/main" val="1526329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99F13C-A20F-47E6-BFB2-336D84DC03A2}"/>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8000">
                <a:solidFill>
                  <a:srgbClr val="C0E474"/>
                </a:solidFill>
                <a:latin typeface="Arial" panose="020B0604020202020204" pitchFamily="34" charset="0"/>
              </a:rPr>
              <a:t>“</a:t>
            </a:r>
          </a:p>
        </p:txBody>
      </p:sp>
      <p:sp>
        <p:nvSpPr>
          <p:cNvPr id="6" name="TextBox 5">
            <a:extLst>
              <a:ext uri="{FF2B5EF4-FFF2-40B4-BE49-F238E27FC236}">
                <a16:creationId xmlns:a16="http://schemas.microsoft.com/office/drawing/2014/main" id="{1D512CB9-EA79-4599-98AC-3C477B86D37B}"/>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89235176-A45F-4362-94B5-9D2A372A91DE}"/>
              </a:ext>
            </a:extLst>
          </p:cNvPr>
          <p:cNvSpPr>
            <a:spLocks noGrp="1"/>
          </p:cNvSpPr>
          <p:nvPr>
            <p:ph type="dt" sz="half" idx="14"/>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F98FB319-CB7E-414E-9D39-B4CC03B06891}"/>
              </a:ext>
            </a:extLst>
          </p:cNvPr>
          <p:cNvSpPr>
            <a:spLocks noGrp="1"/>
          </p:cNvSpPr>
          <p:nvPr>
            <p:ph type="ftr" sz="quarter" idx="15"/>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C4DD8C5F-D121-4B0B-9DEA-F75D23D9FE1D}"/>
              </a:ext>
            </a:extLst>
          </p:cNvPr>
          <p:cNvSpPr>
            <a:spLocks noGrp="1"/>
          </p:cNvSpPr>
          <p:nvPr>
            <p:ph type="sldNum" sz="quarter" idx="16"/>
          </p:nvPr>
        </p:nvSpPr>
        <p:spPr/>
        <p:txBody>
          <a:bodyPr/>
          <a:lstStyle>
            <a:lvl1pPr>
              <a:defRPr/>
            </a:lvl1pPr>
          </a:lstStyle>
          <a:p>
            <a:pPr>
              <a:defRPr/>
            </a:pPr>
            <a:fld id="{D98892D9-7E46-44DF-A463-597D1483B949}" type="slidenum">
              <a:rPr lang="en-US" altLang="en-US"/>
              <a:pPr>
                <a:defRPr/>
              </a:pPr>
              <a:t>‹#›</a:t>
            </a:fld>
            <a:endParaRPr lang="en-US" altLang="en-US"/>
          </a:p>
        </p:txBody>
      </p:sp>
    </p:spTree>
    <p:extLst>
      <p:ext uri="{BB962C8B-B14F-4D97-AF65-F5344CB8AC3E}">
        <p14:creationId xmlns:p14="http://schemas.microsoft.com/office/powerpoint/2010/main" val="2888359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F006B7-FE5D-4E4F-89F8-953E6B74F40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11340E9-FB69-4F8A-B1C1-E4E4A2C6C90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3484D4E-6EAD-4E46-8356-477C1169E3EC}"/>
              </a:ext>
            </a:extLst>
          </p:cNvPr>
          <p:cNvSpPr>
            <a:spLocks noGrp="1"/>
          </p:cNvSpPr>
          <p:nvPr>
            <p:ph type="sldNum" sz="quarter" idx="12"/>
          </p:nvPr>
        </p:nvSpPr>
        <p:spPr/>
        <p:txBody>
          <a:bodyPr/>
          <a:lstStyle>
            <a:lvl1pPr>
              <a:defRPr/>
            </a:lvl1pPr>
          </a:lstStyle>
          <a:p>
            <a:pPr>
              <a:defRPr/>
            </a:pPr>
            <a:fld id="{64D6600B-81C3-4D35-AB93-2305FE19DD04}" type="slidenum">
              <a:rPr lang="en-US" altLang="en-US"/>
              <a:pPr>
                <a:defRPr/>
              </a:pPr>
              <a:t>‹#›</a:t>
            </a:fld>
            <a:endParaRPr lang="en-US" altLang="en-US"/>
          </a:p>
        </p:txBody>
      </p:sp>
    </p:spTree>
    <p:extLst>
      <p:ext uri="{BB962C8B-B14F-4D97-AF65-F5344CB8AC3E}">
        <p14:creationId xmlns:p14="http://schemas.microsoft.com/office/powerpoint/2010/main" val="1126438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90F5DF-328F-4A79-9DBC-6DB39AC6FDEE}"/>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8000">
                <a:solidFill>
                  <a:srgbClr val="C0E474"/>
                </a:solidFill>
                <a:latin typeface="Arial" panose="020B0604020202020204" pitchFamily="34" charset="0"/>
              </a:rPr>
              <a:t>“</a:t>
            </a:r>
          </a:p>
        </p:txBody>
      </p:sp>
      <p:sp>
        <p:nvSpPr>
          <p:cNvPr id="6" name="TextBox 5">
            <a:extLst>
              <a:ext uri="{FF2B5EF4-FFF2-40B4-BE49-F238E27FC236}">
                <a16:creationId xmlns:a16="http://schemas.microsoft.com/office/drawing/2014/main" id="{BD540BAE-C790-4EA5-92E0-ADFB6B384A70}"/>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C48DBB09-DEF6-4129-89D1-D1C47630A512}"/>
              </a:ext>
            </a:extLst>
          </p:cNvPr>
          <p:cNvSpPr>
            <a:spLocks noGrp="1"/>
          </p:cNvSpPr>
          <p:nvPr>
            <p:ph type="dt" sz="half" idx="14"/>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699447E6-1CB5-4DCD-A619-EF1423FF8BB9}"/>
              </a:ext>
            </a:extLst>
          </p:cNvPr>
          <p:cNvSpPr>
            <a:spLocks noGrp="1"/>
          </p:cNvSpPr>
          <p:nvPr>
            <p:ph type="ftr" sz="quarter" idx="15"/>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B4C82C82-A15C-4335-9679-09C2FAF552ED}"/>
              </a:ext>
            </a:extLst>
          </p:cNvPr>
          <p:cNvSpPr>
            <a:spLocks noGrp="1"/>
          </p:cNvSpPr>
          <p:nvPr>
            <p:ph type="sldNum" sz="quarter" idx="16"/>
          </p:nvPr>
        </p:nvSpPr>
        <p:spPr/>
        <p:txBody>
          <a:bodyPr/>
          <a:lstStyle>
            <a:lvl1pPr>
              <a:defRPr/>
            </a:lvl1pPr>
          </a:lstStyle>
          <a:p>
            <a:pPr>
              <a:defRPr/>
            </a:pPr>
            <a:fld id="{8B505925-FDBF-42A5-9C3A-D3C8480FA746}" type="slidenum">
              <a:rPr lang="en-US" altLang="en-US"/>
              <a:pPr>
                <a:defRPr/>
              </a:pPr>
              <a:t>‹#›</a:t>
            </a:fld>
            <a:endParaRPr lang="en-US" altLang="en-US"/>
          </a:p>
        </p:txBody>
      </p:sp>
    </p:spTree>
    <p:extLst>
      <p:ext uri="{BB962C8B-B14F-4D97-AF65-F5344CB8AC3E}">
        <p14:creationId xmlns:p14="http://schemas.microsoft.com/office/powerpoint/2010/main" val="2166060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213F8E20-59A7-45B8-A9BE-2A9C33B3EECA}"/>
              </a:ext>
            </a:extLst>
          </p:cNvPr>
          <p:cNvSpPr>
            <a:spLocks noGrp="1"/>
          </p:cNvSpPr>
          <p:nvPr>
            <p:ph type="dt" sz="half" idx="14"/>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3FCFA6F9-ED92-4D21-AA08-A6BD464E5809}"/>
              </a:ext>
            </a:extLst>
          </p:cNvPr>
          <p:cNvSpPr>
            <a:spLocks noGrp="1"/>
          </p:cNvSpPr>
          <p:nvPr>
            <p:ph type="ftr" sz="quarter" idx="15"/>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22B40130-7CED-4325-8B3E-58DBCE927C9B}"/>
              </a:ext>
            </a:extLst>
          </p:cNvPr>
          <p:cNvSpPr>
            <a:spLocks noGrp="1"/>
          </p:cNvSpPr>
          <p:nvPr>
            <p:ph type="sldNum" sz="quarter" idx="16"/>
          </p:nvPr>
        </p:nvSpPr>
        <p:spPr/>
        <p:txBody>
          <a:bodyPr/>
          <a:lstStyle>
            <a:lvl1pPr>
              <a:defRPr/>
            </a:lvl1pPr>
          </a:lstStyle>
          <a:p>
            <a:pPr>
              <a:defRPr/>
            </a:pPr>
            <a:fld id="{F4F867CD-890C-4A88-84CE-651DDB690F42}" type="slidenum">
              <a:rPr lang="en-US" altLang="en-US"/>
              <a:pPr>
                <a:defRPr/>
              </a:pPr>
              <a:t>‹#›</a:t>
            </a:fld>
            <a:endParaRPr lang="en-US" altLang="en-US"/>
          </a:p>
        </p:txBody>
      </p:sp>
    </p:spTree>
    <p:extLst>
      <p:ext uri="{BB962C8B-B14F-4D97-AF65-F5344CB8AC3E}">
        <p14:creationId xmlns:p14="http://schemas.microsoft.com/office/powerpoint/2010/main" val="1515866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D0D03-EA10-433D-8D1E-4C28FA12940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0A16BCE-EA97-48ED-9628-3DFA271D7AE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EE375A7-1D79-44EF-A548-48DD5B8A9135}"/>
              </a:ext>
            </a:extLst>
          </p:cNvPr>
          <p:cNvSpPr>
            <a:spLocks noGrp="1"/>
          </p:cNvSpPr>
          <p:nvPr>
            <p:ph type="sldNum" sz="quarter" idx="12"/>
          </p:nvPr>
        </p:nvSpPr>
        <p:spPr/>
        <p:txBody>
          <a:bodyPr/>
          <a:lstStyle>
            <a:lvl1pPr>
              <a:defRPr/>
            </a:lvl1pPr>
          </a:lstStyle>
          <a:p>
            <a:pPr>
              <a:defRPr/>
            </a:pPr>
            <a:fld id="{53CF9E1D-3948-4660-8567-7475D0AA4FE9}" type="slidenum">
              <a:rPr lang="en-US" altLang="en-US"/>
              <a:pPr>
                <a:defRPr/>
              </a:pPr>
              <a:t>‹#›</a:t>
            </a:fld>
            <a:endParaRPr lang="en-US" altLang="en-US"/>
          </a:p>
        </p:txBody>
      </p:sp>
    </p:spTree>
    <p:extLst>
      <p:ext uri="{BB962C8B-B14F-4D97-AF65-F5344CB8AC3E}">
        <p14:creationId xmlns:p14="http://schemas.microsoft.com/office/powerpoint/2010/main" val="2523865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EA75A-DFF4-4DB6-9320-D291D685F97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AB7D00C-BD55-4275-BA45-2B3EC909047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8A7257E-1B89-4979-96A3-F9291AA9DCAB}"/>
              </a:ext>
            </a:extLst>
          </p:cNvPr>
          <p:cNvSpPr>
            <a:spLocks noGrp="1"/>
          </p:cNvSpPr>
          <p:nvPr>
            <p:ph type="sldNum" sz="quarter" idx="12"/>
          </p:nvPr>
        </p:nvSpPr>
        <p:spPr/>
        <p:txBody>
          <a:bodyPr/>
          <a:lstStyle>
            <a:lvl1pPr>
              <a:defRPr/>
            </a:lvl1pPr>
          </a:lstStyle>
          <a:p>
            <a:pPr>
              <a:defRPr/>
            </a:pPr>
            <a:fld id="{F425AA8E-DF6B-40A4-AB7A-A11087A09EFA}" type="slidenum">
              <a:rPr lang="en-US" altLang="en-US"/>
              <a:pPr>
                <a:defRPr/>
              </a:pPr>
              <a:t>‹#›</a:t>
            </a:fld>
            <a:endParaRPr lang="en-US" altLang="en-US"/>
          </a:p>
        </p:txBody>
      </p:sp>
    </p:spTree>
    <p:extLst>
      <p:ext uri="{BB962C8B-B14F-4D97-AF65-F5344CB8AC3E}">
        <p14:creationId xmlns:p14="http://schemas.microsoft.com/office/powerpoint/2010/main" val="28542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83DE7-36BA-40BC-AEE1-ED4A408297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97E0543-F585-4BB8-9981-02459E51604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BE41A7E-9A8B-4EE6-8534-731AAFB2202A}"/>
              </a:ext>
            </a:extLst>
          </p:cNvPr>
          <p:cNvSpPr>
            <a:spLocks noGrp="1"/>
          </p:cNvSpPr>
          <p:nvPr>
            <p:ph type="sldNum" sz="quarter" idx="12"/>
          </p:nvPr>
        </p:nvSpPr>
        <p:spPr/>
        <p:txBody>
          <a:bodyPr/>
          <a:lstStyle>
            <a:lvl1pPr>
              <a:defRPr/>
            </a:lvl1pPr>
          </a:lstStyle>
          <a:p>
            <a:pPr>
              <a:defRPr/>
            </a:pPr>
            <a:fld id="{26F6213C-E9D9-4FCE-BF91-4FE519E88422}" type="slidenum">
              <a:rPr lang="en-US" altLang="en-US"/>
              <a:pPr>
                <a:defRPr/>
              </a:pPr>
              <a:t>‹#›</a:t>
            </a:fld>
            <a:endParaRPr lang="en-US" altLang="en-US"/>
          </a:p>
        </p:txBody>
      </p:sp>
    </p:spTree>
    <p:extLst>
      <p:ext uri="{BB962C8B-B14F-4D97-AF65-F5344CB8AC3E}">
        <p14:creationId xmlns:p14="http://schemas.microsoft.com/office/powerpoint/2010/main" val="1725073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F03C0B-F12F-447C-9363-28A834FDDB9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848E86E-4C90-4BC4-B651-C4985792FA2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75DC25D-65C7-4AD8-849A-29F41DEA4324}"/>
              </a:ext>
            </a:extLst>
          </p:cNvPr>
          <p:cNvSpPr>
            <a:spLocks noGrp="1"/>
          </p:cNvSpPr>
          <p:nvPr>
            <p:ph type="sldNum" sz="quarter" idx="12"/>
          </p:nvPr>
        </p:nvSpPr>
        <p:spPr/>
        <p:txBody>
          <a:bodyPr/>
          <a:lstStyle>
            <a:lvl1pPr>
              <a:defRPr/>
            </a:lvl1pPr>
          </a:lstStyle>
          <a:p>
            <a:pPr>
              <a:defRPr/>
            </a:pPr>
            <a:fld id="{E871CB07-041F-4EE7-967D-531D3071236D}" type="slidenum">
              <a:rPr lang="en-US" altLang="en-US"/>
              <a:pPr>
                <a:defRPr/>
              </a:pPr>
              <a:t>‹#›</a:t>
            </a:fld>
            <a:endParaRPr lang="en-US" altLang="en-US"/>
          </a:p>
        </p:txBody>
      </p:sp>
    </p:spTree>
    <p:extLst>
      <p:ext uri="{BB962C8B-B14F-4D97-AF65-F5344CB8AC3E}">
        <p14:creationId xmlns:p14="http://schemas.microsoft.com/office/powerpoint/2010/main" val="111980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C8A00AB-4EED-41B8-BC0C-C59333E2FE9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906D6B7-56EE-43E0-A260-42B49D719E6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1BC2962-DADD-4932-B4D9-6FCB6BD00C24}"/>
              </a:ext>
            </a:extLst>
          </p:cNvPr>
          <p:cNvSpPr>
            <a:spLocks noGrp="1"/>
          </p:cNvSpPr>
          <p:nvPr>
            <p:ph type="sldNum" sz="quarter" idx="12"/>
          </p:nvPr>
        </p:nvSpPr>
        <p:spPr/>
        <p:txBody>
          <a:bodyPr/>
          <a:lstStyle>
            <a:lvl1pPr>
              <a:defRPr/>
            </a:lvl1pPr>
          </a:lstStyle>
          <a:p>
            <a:pPr>
              <a:defRPr/>
            </a:pPr>
            <a:fld id="{F2FE0890-ABB7-4C60-B455-7A822F4C7444}" type="slidenum">
              <a:rPr lang="en-US" altLang="en-US"/>
              <a:pPr>
                <a:defRPr/>
              </a:pPr>
              <a:t>‹#›</a:t>
            </a:fld>
            <a:endParaRPr lang="en-US" altLang="en-US"/>
          </a:p>
        </p:txBody>
      </p:sp>
    </p:spTree>
    <p:extLst>
      <p:ext uri="{BB962C8B-B14F-4D97-AF65-F5344CB8AC3E}">
        <p14:creationId xmlns:p14="http://schemas.microsoft.com/office/powerpoint/2010/main" val="73645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82A6298-9202-442E-AE88-DF3379B4154C}"/>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FE5FA4A7-A922-426C-976D-9EF41E222666}"/>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80B2D5D0-BD3C-4874-BF11-51F23CA21FBC}"/>
              </a:ext>
            </a:extLst>
          </p:cNvPr>
          <p:cNvSpPr>
            <a:spLocks noGrp="1"/>
          </p:cNvSpPr>
          <p:nvPr>
            <p:ph type="sldNum" sz="quarter" idx="12"/>
          </p:nvPr>
        </p:nvSpPr>
        <p:spPr/>
        <p:txBody>
          <a:bodyPr/>
          <a:lstStyle>
            <a:lvl1pPr>
              <a:defRPr/>
            </a:lvl1pPr>
          </a:lstStyle>
          <a:p>
            <a:pPr>
              <a:defRPr/>
            </a:pPr>
            <a:fld id="{096965A8-7A21-431F-BB83-2718EE95C60F}" type="slidenum">
              <a:rPr lang="en-US" altLang="en-US"/>
              <a:pPr>
                <a:defRPr/>
              </a:pPr>
              <a:t>‹#›</a:t>
            </a:fld>
            <a:endParaRPr lang="en-US" altLang="en-US"/>
          </a:p>
        </p:txBody>
      </p:sp>
    </p:spTree>
    <p:extLst>
      <p:ext uri="{BB962C8B-B14F-4D97-AF65-F5344CB8AC3E}">
        <p14:creationId xmlns:p14="http://schemas.microsoft.com/office/powerpoint/2010/main" val="234483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p>
        </p:txBody>
      </p:sp>
      <p:sp>
        <p:nvSpPr>
          <p:cNvPr id="3" name="Date Placeholder 3">
            <a:extLst>
              <a:ext uri="{FF2B5EF4-FFF2-40B4-BE49-F238E27FC236}">
                <a16:creationId xmlns:a16="http://schemas.microsoft.com/office/drawing/2014/main" id="{1A0E045D-952D-44AE-A916-8A36F5EF577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3AD6C6D0-DC11-40ED-AB63-8C86B96B500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DF5551B1-83E1-42BD-B2AE-228E8FBACCE4}"/>
              </a:ext>
            </a:extLst>
          </p:cNvPr>
          <p:cNvSpPr>
            <a:spLocks noGrp="1"/>
          </p:cNvSpPr>
          <p:nvPr>
            <p:ph type="sldNum" sz="quarter" idx="12"/>
          </p:nvPr>
        </p:nvSpPr>
        <p:spPr/>
        <p:txBody>
          <a:bodyPr/>
          <a:lstStyle>
            <a:lvl1pPr>
              <a:defRPr/>
            </a:lvl1pPr>
          </a:lstStyle>
          <a:p>
            <a:pPr>
              <a:defRPr/>
            </a:pPr>
            <a:fld id="{62AAA76D-A364-4B3F-A0BC-E9229CBE736C}" type="slidenum">
              <a:rPr lang="en-US" altLang="en-US"/>
              <a:pPr>
                <a:defRPr/>
              </a:pPr>
              <a:t>‹#›</a:t>
            </a:fld>
            <a:endParaRPr lang="en-US" altLang="en-US"/>
          </a:p>
        </p:txBody>
      </p:sp>
    </p:spTree>
    <p:extLst>
      <p:ext uri="{BB962C8B-B14F-4D97-AF65-F5344CB8AC3E}">
        <p14:creationId xmlns:p14="http://schemas.microsoft.com/office/powerpoint/2010/main" val="2027237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F6EDA1-C1C2-474B-8920-5EB6BBFD18DC}"/>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57E1380A-2AC0-4E19-BDF1-A5F343590C6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16E679B8-B0FD-4A28-AC21-B89DEC2E379C}"/>
              </a:ext>
            </a:extLst>
          </p:cNvPr>
          <p:cNvSpPr>
            <a:spLocks noGrp="1"/>
          </p:cNvSpPr>
          <p:nvPr>
            <p:ph type="sldNum" sz="quarter" idx="12"/>
          </p:nvPr>
        </p:nvSpPr>
        <p:spPr/>
        <p:txBody>
          <a:bodyPr/>
          <a:lstStyle>
            <a:lvl1pPr>
              <a:defRPr/>
            </a:lvl1pPr>
          </a:lstStyle>
          <a:p>
            <a:pPr>
              <a:defRPr/>
            </a:pPr>
            <a:fld id="{94EA9B15-79FD-4859-BED8-1B78E0343AD8}" type="slidenum">
              <a:rPr lang="en-US" altLang="en-US"/>
              <a:pPr>
                <a:defRPr/>
              </a:pPr>
              <a:t>‹#›</a:t>
            </a:fld>
            <a:endParaRPr lang="en-US" altLang="en-US"/>
          </a:p>
        </p:txBody>
      </p:sp>
    </p:spTree>
    <p:extLst>
      <p:ext uri="{BB962C8B-B14F-4D97-AF65-F5344CB8AC3E}">
        <p14:creationId xmlns:p14="http://schemas.microsoft.com/office/powerpoint/2010/main" val="331779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5AA0A6A-48B8-4FCE-B3AB-D225C80FF1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18000C5-3DDD-4E05-8758-D1636A45F0F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29ABE99-F679-499A-80FD-F694FC6E7C3C}"/>
              </a:ext>
            </a:extLst>
          </p:cNvPr>
          <p:cNvSpPr>
            <a:spLocks noGrp="1"/>
          </p:cNvSpPr>
          <p:nvPr>
            <p:ph type="sldNum" sz="quarter" idx="12"/>
          </p:nvPr>
        </p:nvSpPr>
        <p:spPr/>
        <p:txBody>
          <a:bodyPr/>
          <a:lstStyle>
            <a:lvl1pPr>
              <a:defRPr/>
            </a:lvl1pPr>
          </a:lstStyle>
          <a:p>
            <a:pPr>
              <a:defRPr/>
            </a:pPr>
            <a:fld id="{BD62A2EF-A7DB-4490-BD9F-740BC44A62B2}" type="slidenum">
              <a:rPr lang="en-US" altLang="en-US"/>
              <a:pPr>
                <a:defRPr/>
              </a:pPr>
              <a:t>‹#›</a:t>
            </a:fld>
            <a:endParaRPr lang="en-US" altLang="en-US"/>
          </a:p>
        </p:txBody>
      </p:sp>
    </p:spTree>
    <p:extLst>
      <p:ext uri="{BB962C8B-B14F-4D97-AF65-F5344CB8AC3E}">
        <p14:creationId xmlns:p14="http://schemas.microsoft.com/office/powerpoint/2010/main" val="171020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9734A9B-4E95-4680-B688-ACF2F734D7E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E28ED08-DBE2-43F7-B71C-E2941E7C9BD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E2D7CD8-6FA6-4158-A957-39087EECAA9A}"/>
              </a:ext>
            </a:extLst>
          </p:cNvPr>
          <p:cNvSpPr>
            <a:spLocks noGrp="1"/>
          </p:cNvSpPr>
          <p:nvPr>
            <p:ph type="sldNum" sz="quarter" idx="12"/>
          </p:nvPr>
        </p:nvSpPr>
        <p:spPr/>
        <p:txBody>
          <a:bodyPr/>
          <a:lstStyle>
            <a:lvl1pPr>
              <a:defRPr/>
            </a:lvl1pPr>
          </a:lstStyle>
          <a:p>
            <a:pPr>
              <a:defRPr/>
            </a:pPr>
            <a:fld id="{B60AC56F-FBB3-41E1-8FF1-D8A9AD9FB6BD}" type="slidenum">
              <a:rPr lang="en-US" altLang="en-US"/>
              <a:pPr>
                <a:defRPr/>
              </a:pPr>
              <a:t>‹#›</a:t>
            </a:fld>
            <a:endParaRPr lang="en-US" altLang="en-US"/>
          </a:p>
        </p:txBody>
      </p:sp>
    </p:spTree>
    <p:extLst>
      <p:ext uri="{BB962C8B-B14F-4D97-AF65-F5344CB8AC3E}">
        <p14:creationId xmlns:p14="http://schemas.microsoft.com/office/powerpoint/2010/main" val="2008495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a:extLst>
              <a:ext uri="{FF2B5EF4-FFF2-40B4-BE49-F238E27FC236}">
                <a16:creationId xmlns:a16="http://schemas.microsoft.com/office/drawing/2014/main" id="{CA7FAA0D-F4A2-4D3C-A8F9-25229D793E3E}"/>
              </a:ext>
            </a:extLst>
          </p:cNvPr>
          <p:cNvGrpSpPr>
            <a:grpSpLocks/>
          </p:cNvGrpSpPr>
          <p:nvPr/>
        </p:nvGrpSpPr>
        <p:grpSpPr bwMode="auto">
          <a:xfrm>
            <a:off x="-7938" y="-7938"/>
            <a:ext cx="9169401" cy="6873876"/>
            <a:chOff x="-8467" y="-8468"/>
            <a:chExt cx="9169805" cy="6874935"/>
          </a:xfrm>
        </p:grpSpPr>
        <p:sp>
          <p:nvSpPr>
            <p:cNvPr id="7" name="Freeform 6">
              <a:extLst>
                <a:ext uri="{FF2B5EF4-FFF2-40B4-BE49-F238E27FC236}">
                  <a16:creationId xmlns:a16="http://schemas.microsoft.com/office/drawing/2014/main" id="{70AFDC55-A64E-4F4C-ABCA-B63CC6EEC8E1}"/>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254EDE5B-13C5-4C5A-A040-A26742B24344}"/>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7979E67-6244-44B4-9FBE-25D3C0E16326}"/>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59522676-3440-4187-8EEE-BC073FF2DB51}"/>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C31EA0F-8F93-4F64-BE0A-07AC755A9060}"/>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37B04A9C-63F9-4071-A4F3-C5D429636920}"/>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F0E27472-D2D7-40F5-867B-91115CC685D3}"/>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08A2C768-9F61-4025-9BEA-0CC3624FDA22}"/>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46D335-20E3-4C2B-95A1-A5FD9C561AB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4C156972-673E-4B6C-B37F-A6D6CBC1FD3E}"/>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DD3A5241-5009-425B-A511-CDFD81E74294}"/>
              </a:ext>
            </a:extLst>
          </p:cNvPr>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B86376EA-DDA8-4483-A305-C615F8DA8F64}"/>
              </a:ext>
            </a:extLst>
          </p:cNvPr>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9927201-7222-4373-A8FD-643162B68618}"/>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A09FCEF1-A9A5-4445-9975-CCCC8D0CB28B}"/>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DC8D50EE-686C-4C2D-93E4-B99E7C8E8A5E}"/>
              </a:ext>
            </a:extLst>
          </p:cNvPr>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accent1"/>
                </a:solidFill>
              </a:defRPr>
            </a:lvl1pPr>
          </a:lstStyle>
          <a:p>
            <a:pPr>
              <a:defRPr/>
            </a:pPr>
            <a:fld id="{112968F1-4E8F-43A2-9A5D-79329DA789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15" r:id="rId1"/>
    <p:sldLayoutId id="2147485202" r:id="rId2"/>
    <p:sldLayoutId id="2147485203" r:id="rId3"/>
    <p:sldLayoutId id="2147485204" r:id="rId4"/>
    <p:sldLayoutId id="2147485205" r:id="rId5"/>
    <p:sldLayoutId id="2147485206" r:id="rId6"/>
    <p:sldLayoutId id="2147485207" r:id="rId7"/>
    <p:sldLayoutId id="2147485208" r:id="rId8"/>
    <p:sldLayoutId id="2147485209" r:id="rId9"/>
    <p:sldLayoutId id="2147485210" r:id="rId10"/>
    <p:sldLayoutId id="2147485216" r:id="rId11"/>
    <p:sldLayoutId id="2147485211" r:id="rId12"/>
    <p:sldLayoutId id="2147485217" r:id="rId13"/>
    <p:sldLayoutId id="2147485212" r:id="rId14"/>
    <p:sldLayoutId id="2147485213" r:id="rId15"/>
    <p:sldLayoutId id="2147485214"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Garamond" panose="02020404030301010803" pitchFamily="18" charset="0"/>
        </a:defRPr>
      </a:lvl2pPr>
      <a:lvl3pPr algn="l" defTabSz="457200" rtl="0" eaLnBrk="0" fontAlgn="base" hangingPunct="0">
        <a:spcBef>
          <a:spcPct val="0"/>
        </a:spcBef>
        <a:spcAft>
          <a:spcPct val="0"/>
        </a:spcAft>
        <a:defRPr sz="3600">
          <a:solidFill>
            <a:schemeClr val="accent1"/>
          </a:solidFill>
          <a:latin typeface="Garamond" panose="02020404030301010803" pitchFamily="18" charset="0"/>
        </a:defRPr>
      </a:lvl3pPr>
      <a:lvl4pPr algn="l" defTabSz="457200" rtl="0" eaLnBrk="0" fontAlgn="base" hangingPunct="0">
        <a:spcBef>
          <a:spcPct val="0"/>
        </a:spcBef>
        <a:spcAft>
          <a:spcPct val="0"/>
        </a:spcAft>
        <a:defRPr sz="3600">
          <a:solidFill>
            <a:schemeClr val="accent1"/>
          </a:solidFill>
          <a:latin typeface="Garamond" panose="02020404030301010803" pitchFamily="18" charset="0"/>
        </a:defRPr>
      </a:lvl4pPr>
      <a:lvl5pPr algn="l" defTabSz="457200" rtl="0" eaLnBrk="0" fontAlgn="base" hangingPunct="0">
        <a:spcBef>
          <a:spcPct val="0"/>
        </a:spcBef>
        <a:spcAft>
          <a:spcPct val="0"/>
        </a:spcAft>
        <a:defRPr sz="3600">
          <a:solidFill>
            <a:schemeClr val="accent1"/>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hyperlink" Target="https://www.mass.gov/service-details/community-development-block-grant-cdbg"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hyperlink" Target="https://www.mass.gov/service-details/community-development-block-grant-cdbg" TargetMode="Externa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8B66B04-2616-4873-8DAB-D3C7E7ED25B6}"/>
              </a:ext>
            </a:extLst>
          </p:cNvPr>
          <p:cNvSpPr>
            <a:spLocks noGrp="1" noChangeArrowheads="1"/>
          </p:cNvSpPr>
          <p:nvPr>
            <p:ph type="ctrTitle"/>
          </p:nvPr>
        </p:nvSpPr>
        <p:spPr>
          <a:xfrm>
            <a:off x="762000" y="914400"/>
            <a:ext cx="7086600" cy="1676400"/>
          </a:xfrm>
        </p:spPr>
        <p:txBody>
          <a:bodyPr rtlCol="0">
            <a:normAutofit fontScale="90000"/>
          </a:bodyPr>
          <a:lstStyle/>
          <a:p>
            <a:pPr algn="ctr" eaLnBrk="1" fontAlgn="auto" hangingPunct="1">
              <a:spcAft>
                <a:spcPts val="0"/>
              </a:spcAft>
              <a:defRPr/>
            </a:pPr>
            <a:br>
              <a:rPr lang="en-US" altLang="en-US" sz="3600" dirty="0">
                <a:solidFill>
                  <a:srgbClr val="00B0F0"/>
                </a:solidFill>
                <a:latin typeface="Times New Roman" panose="02020603050405020304" pitchFamily="18" charset="0"/>
              </a:rPr>
            </a:br>
            <a:br>
              <a:rPr lang="en-US" altLang="en-US" sz="3600" dirty="0">
                <a:solidFill>
                  <a:srgbClr val="00B0F0"/>
                </a:solidFill>
                <a:latin typeface="Times New Roman" panose="02020603050405020304" pitchFamily="18" charset="0"/>
              </a:rPr>
            </a:br>
            <a:br>
              <a:rPr lang="en-US" altLang="en-US" sz="3600" dirty="0">
                <a:solidFill>
                  <a:srgbClr val="00B0F0"/>
                </a:solidFill>
                <a:latin typeface="Times New Roman" panose="02020603050405020304" pitchFamily="18" charset="0"/>
              </a:rPr>
            </a:br>
            <a:br>
              <a:rPr lang="en-US" altLang="en-US" sz="3600" dirty="0">
                <a:solidFill>
                  <a:srgbClr val="00B0F0"/>
                </a:solidFill>
                <a:latin typeface="Times New Roman" panose="02020603050405020304" pitchFamily="18" charset="0"/>
              </a:rPr>
            </a:br>
            <a:br>
              <a:rPr lang="en-US" altLang="en-US" sz="3600" dirty="0">
                <a:solidFill>
                  <a:srgbClr val="00B0F0"/>
                </a:solidFill>
                <a:latin typeface="Times New Roman" panose="02020603050405020304" pitchFamily="18" charset="0"/>
              </a:rPr>
            </a:br>
            <a:br>
              <a:rPr lang="en-US" altLang="en-US" sz="3600" dirty="0">
                <a:solidFill>
                  <a:srgbClr val="00B0F0"/>
                </a:solidFill>
                <a:latin typeface="Times New Roman" panose="02020603050405020304" pitchFamily="18" charset="0"/>
              </a:rPr>
            </a:br>
            <a:br>
              <a:rPr lang="en-US" altLang="en-US" sz="3600" dirty="0">
                <a:solidFill>
                  <a:srgbClr val="00B0F0"/>
                </a:solidFill>
                <a:latin typeface="Times New Roman" panose="02020603050405020304" pitchFamily="18" charset="0"/>
              </a:rPr>
            </a:br>
            <a:br>
              <a:rPr lang="en-US" altLang="en-US" sz="3600" dirty="0">
                <a:solidFill>
                  <a:srgbClr val="00B0F0"/>
                </a:solidFill>
                <a:latin typeface="Times New Roman" panose="02020603050405020304" pitchFamily="18" charset="0"/>
              </a:rPr>
            </a:br>
            <a:r>
              <a:rPr lang="en-US" altLang="en-US" sz="3100" dirty="0">
                <a:solidFill>
                  <a:srgbClr val="0070C0"/>
                </a:solidFill>
                <a:latin typeface="Times New Roman" panose="02020603050405020304" pitchFamily="18" charset="0"/>
              </a:rPr>
              <a:t>Massachusetts Department of Housing </a:t>
            </a:r>
            <a:br>
              <a:rPr lang="en-US" altLang="en-US" sz="3100" dirty="0">
                <a:solidFill>
                  <a:srgbClr val="0070C0"/>
                </a:solidFill>
                <a:latin typeface="Times New Roman" panose="02020603050405020304" pitchFamily="18" charset="0"/>
              </a:rPr>
            </a:br>
            <a:r>
              <a:rPr lang="en-US" altLang="en-US" sz="3100" dirty="0">
                <a:solidFill>
                  <a:srgbClr val="0070C0"/>
                </a:solidFill>
                <a:latin typeface="Times New Roman" panose="02020603050405020304" pitchFamily="18" charset="0"/>
              </a:rPr>
              <a:t>and Community Development</a:t>
            </a:r>
            <a:br>
              <a:rPr lang="en-US" altLang="en-US" sz="3100" dirty="0">
                <a:solidFill>
                  <a:srgbClr val="0070C0"/>
                </a:solidFill>
                <a:latin typeface="Times New Roman" panose="02020603050405020304" pitchFamily="18" charset="0"/>
              </a:rPr>
            </a:br>
            <a:r>
              <a:rPr lang="en-US" altLang="en-US" sz="3100" dirty="0">
                <a:solidFill>
                  <a:srgbClr val="0070C0"/>
                </a:solidFill>
                <a:latin typeface="Times New Roman" panose="02020603050405020304" pitchFamily="18" charset="0"/>
              </a:rPr>
              <a:t>Community Development Block Grant Program</a:t>
            </a:r>
            <a:br>
              <a:rPr lang="en-US" altLang="en-US" sz="2400" dirty="0">
                <a:solidFill>
                  <a:srgbClr val="00B0F0"/>
                </a:solidFill>
                <a:latin typeface="Times New Roman" panose="02020603050405020304" pitchFamily="18" charset="0"/>
              </a:rPr>
            </a:br>
            <a:endParaRPr lang="en-US" altLang="en-US" sz="2400" dirty="0">
              <a:solidFill>
                <a:srgbClr val="00B0F0"/>
              </a:solidFill>
              <a:latin typeface="Times New Roman" panose="02020603050405020304" pitchFamily="18" charset="0"/>
            </a:endParaRPr>
          </a:p>
        </p:txBody>
      </p:sp>
      <p:sp>
        <p:nvSpPr>
          <p:cNvPr id="5123" name="Rectangle 3">
            <a:extLst>
              <a:ext uri="{FF2B5EF4-FFF2-40B4-BE49-F238E27FC236}">
                <a16:creationId xmlns:a16="http://schemas.microsoft.com/office/drawing/2014/main" id="{86972581-8208-4CD2-BF31-54162ECE752D}"/>
              </a:ext>
            </a:extLst>
          </p:cNvPr>
          <p:cNvSpPr>
            <a:spLocks noGrp="1" noChangeArrowheads="1"/>
          </p:cNvSpPr>
          <p:nvPr>
            <p:ph type="subTitle" idx="1"/>
          </p:nvPr>
        </p:nvSpPr>
        <p:spPr>
          <a:xfrm>
            <a:off x="1371600" y="4343400"/>
            <a:ext cx="6477000" cy="1600200"/>
          </a:xfrm>
        </p:spPr>
        <p:txBody>
          <a:bodyPr rtlCol="0">
            <a:normAutofit lnSpcReduction="10000"/>
          </a:bodyPr>
          <a:lstStyle/>
          <a:p>
            <a:pPr eaLnBrk="1" fontAlgn="auto" hangingPunct="1">
              <a:spcAft>
                <a:spcPts val="0"/>
              </a:spcAft>
              <a:buFont typeface="Wingdings 3" charset="2"/>
              <a:buNone/>
              <a:defRPr/>
            </a:pPr>
            <a:endParaRPr lang="en-US" altLang="en-US" dirty="0"/>
          </a:p>
          <a:p>
            <a:pPr algn="ctr" eaLnBrk="1" fontAlgn="auto" hangingPunct="1">
              <a:spcAft>
                <a:spcPts val="0"/>
              </a:spcAft>
              <a:buFont typeface="Wingdings 3" charset="2"/>
              <a:buNone/>
              <a:defRPr/>
            </a:pPr>
            <a:r>
              <a:rPr lang="en-US" altLang="en-US" dirty="0"/>
              <a:t>Charles D. Baker, Governor</a:t>
            </a:r>
          </a:p>
          <a:p>
            <a:pPr algn="ctr" eaLnBrk="1" fontAlgn="auto" hangingPunct="1">
              <a:spcAft>
                <a:spcPts val="0"/>
              </a:spcAft>
              <a:buFont typeface="Wingdings 3" charset="2"/>
              <a:buNone/>
              <a:defRPr/>
            </a:pPr>
            <a:r>
              <a:rPr lang="en-US" altLang="en-US" dirty="0" err="1"/>
              <a:t>Karyn</a:t>
            </a:r>
            <a:r>
              <a:rPr lang="en-US" altLang="en-US" dirty="0"/>
              <a:t> E. </a:t>
            </a:r>
            <a:r>
              <a:rPr lang="en-US" altLang="en-US" dirty="0" err="1"/>
              <a:t>Polito</a:t>
            </a:r>
            <a:r>
              <a:rPr lang="en-US" altLang="en-US" dirty="0"/>
              <a:t>, Lt. Governor</a:t>
            </a:r>
            <a:endParaRPr lang="en-US" altLang="en-US" sz="2800" dirty="0"/>
          </a:p>
          <a:p>
            <a:pPr algn="ctr" eaLnBrk="1" fontAlgn="auto" hangingPunct="1">
              <a:spcAft>
                <a:spcPts val="0"/>
              </a:spcAft>
              <a:buFont typeface="Wingdings 3" charset="2"/>
              <a:buNone/>
              <a:defRPr/>
            </a:pPr>
            <a:r>
              <a:rPr lang="en-US" altLang="en-US" dirty="0"/>
              <a:t>Jennifer Maddox, Undersecretary</a:t>
            </a:r>
          </a:p>
        </p:txBody>
      </p:sp>
      <p:pic>
        <p:nvPicPr>
          <p:cNvPr id="7172" name="Picture 5" descr="blue dhcd">
            <a:extLst>
              <a:ext uri="{FF2B5EF4-FFF2-40B4-BE49-F238E27FC236}">
                <a16:creationId xmlns:a16="http://schemas.microsoft.com/office/drawing/2014/main" id="{D4EDFC1D-8193-41D9-9457-A10396BC7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2766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1">
            <a:extLst>
              <a:ext uri="{FF2B5EF4-FFF2-40B4-BE49-F238E27FC236}">
                <a16:creationId xmlns:a16="http://schemas.microsoft.com/office/drawing/2014/main" id="{2236CDFB-A112-4CDB-BE43-543B914157BB}"/>
              </a:ext>
            </a:extLst>
          </p:cNvPr>
          <p:cNvSpPr>
            <a:spLocks noGrp="1"/>
          </p:cNvSpPr>
          <p:nvPr>
            <p:ph type="title"/>
          </p:nvPr>
        </p:nvSpPr>
        <p:spPr>
          <a:xfrm>
            <a:off x="965199" y="609600"/>
            <a:ext cx="7648121" cy="1099457"/>
          </a:xfrm>
        </p:spPr>
        <p:txBody>
          <a:bodyPr>
            <a:normAutofit/>
          </a:bodyPr>
          <a:lstStyle/>
          <a:p>
            <a:pPr eaLnBrk="1" hangingPunct="1">
              <a:lnSpc>
                <a:spcPct val="90000"/>
              </a:lnSpc>
            </a:pPr>
            <a:r>
              <a:rPr lang="en-US" altLang="en-US" dirty="0"/>
              <a:t>Attachment A – Additional Terms &amp; Conditions – Compliance Requirements</a:t>
            </a:r>
          </a:p>
        </p:txBody>
      </p:sp>
      <p:sp>
        <p:nvSpPr>
          <p:cNvPr id="138" name="Isosceles Triangle 13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0" name="Isosceles Triangle 13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0484" name="Content Placeholder 2">
            <a:extLst>
              <a:ext uri="{FF2B5EF4-FFF2-40B4-BE49-F238E27FC236}">
                <a16:creationId xmlns:a16="http://schemas.microsoft.com/office/drawing/2014/main" id="{9A037C24-3120-952E-1A46-1F962490EC2E}"/>
              </a:ext>
            </a:extLst>
          </p:cNvPr>
          <p:cNvGraphicFramePr>
            <a:graphicFrameLocks noGrp="1"/>
          </p:cNvGraphicFramePr>
          <p:nvPr>
            <p:ph idx="1"/>
            <p:extLst>
              <p:ext uri="{D42A27DB-BD31-4B8C-83A1-F6EECF244321}">
                <p14:modId xmlns:p14="http://schemas.microsoft.com/office/powerpoint/2010/main" val="1647338443"/>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05CB-3FBC-4832-80B6-C88E3A9C935F}"/>
              </a:ext>
            </a:extLst>
          </p:cNvPr>
          <p:cNvSpPr>
            <a:spLocks noGrp="1"/>
          </p:cNvSpPr>
          <p:nvPr>
            <p:ph type="title"/>
          </p:nvPr>
        </p:nvSpPr>
        <p:spPr/>
        <p:txBody>
          <a:bodyPr rtlCol="0">
            <a:normAutofit fontScale="90000"/>
          </a:bodyPr>
          <a:lstStyle/>
          <a:p>
            <a:pPr eaLnBrk="1" fontAlgn="auto" hangingPunct="1">
              <a:spcAft>
                <a:spcPts val="0"/>
              </a:spcAft>
              <a:defRPr/>
            </a:pPr>
            <a:r>
              <a:rPr lang="en-US" dirty="0"/>
              <a:t>Attachment A</a:t>
            </a:r>
            <a:r>
              <a:rPr lang="en-US" dirty="0">
                <a:solidFill>
                  <a:srgbClr val="92D050"/>
                </a:solidFill>
              </a:rPr>
              <a:t> </a:t>
            </a:r>
            <a:br>
              <a:rPr lang="en-US" dirty="0">
                <a:solidFill>
                  <a:srgbClr val="92D050"/>
                </a:solidFill>
              </a:rPr>
            </a:br>
            <a:r>
              <a:rPr lang="en-US" dirty="0">
                <a:solidFill>
                  <a:srgbClr val="92D050"/>
                </a:solidFill>
              </a:rPr>
              <a:t>Mass. CDBG Program Requirements</a:t>
            </a:r>
          </a:p>
        </p:txBody>
      </p:sp>
      <p:sp>
        <p:nvSpPr>
          <p:cNvPr id="3" name="Content Placeholder 2">
            <a:extLst>
              <a:ext uri="{FF2B5EF4-FFF2-40B4-BE49-F238E27FC236}">
                <a16:creationId xmlns:a16="http://schemas.microsoft.com/office/drawing/2014/main" id="{AA4C1EDD-22D8-48D1-B2E1-2CA7F83E4E78}"/>
              </a:ext>
            </a:extLst>
          </p:cNvPr>
          <p:cNvSpPr>
            <a:spLocks noGrp="1"/>
          </p:cNvSpPr>
          <p:nvPr>
            <p:ph idx="1"/>
          </p:nvPr>
        </p:nvSpPr>
        <p:spPr>
          <a:xfrm>
            <a:off x="685800" y="1981200"/>
            <a:ext cx="7848600" cy="4419600"/>
          </a:xfrm>
        </p:spPr>
        <p:txBody>
          <a:bodyPr rtlCol="0">
            <a:normAutofit/>
          </a:bodyPr>
          <a:lstStyle/>
          <a:p>
            <a:pPr lvl="1" eaLnBrk="1" fontAlgn="auto" hangingPunct="1">
              <a:spcAft>
                <a:spcPts val="0"/>
              </a:spcAft>
              <a:buFont typeface="Wingdings" panose="05000000000000000000" pitchFamily="2" charset="2"/>
              <a:buChar char="v"/>
              <a:defRPr/>
            </a:pPr>
            <a:r>
              <a:rPr lang="en-US" altLang="en-US" sz="2000" dirty="0">
                <a:solidFill>
                  <a:schemeClr val="tx1">
                    <a:lumMod val="75000"/>
                    <a:lumOff val="25000"/>
                  </a:schemeClr>
                </a:solidFill>
              </a:rPr>
              <a:t>Activities and Management Plan as submitted in Application  - </a:t>
            </a:r>
            <a:r>
              <a:rPr lang="en-US" altLang="en-US" sz="2000" i="1" dirty="0">
                <a:solidFill>
                  <a:schemeClr val="tx1">
                    <a:lumMod val="75000"/>
                    <a:lumOff val="25000"/>
                  </a:schemeClr>
                </a:solidFill>
              </a:rPr>
              <a:t>Changes to either require DHCD approval</a:t>
            </a:r>
          </a:p>
          <a:p>
            <a:pPr lvl="1" eaLnBrk="1" fontAlgn="auto" hangingPunct="1">
              <a:spcAft>
                <a:spcPts val="0"/>
              </a:spcAft>
              <a:buFont typeface="Wingdings" panose="05000000000000000000" pitchFamily="2" charset="2"/>
              <a:buChar char="v"/>
              <a:defRPr/>
            </a:pPr>
            <a:r>
              <a:rPr lang="en-US" sz="2000" dirty="0">
                <a:solidFill>
                  <a:schemeClr val="tx1">
                    <a:lumMod val="75000"/>
                    <a:lumOff val="25000"/>
                  </a:schemeClr>
                </a:solidFill>
              </a:rPr>
              <a:t>Additional Special Conditions  - requires DHCD clearance</a:t>
            </a:r>
          </a:p>
          <a:p>
            <a:pPr marL="457200" lvl="1" indent="0" eaLnBrk="1" fontAlgn="auto" hangingPunct="1">
              <a:spcAft>
                <a:spcPts val="0"/>
              </a:spcAft>
              <a:buFont typeface="Wingdings 3" panose="05040102010807070707" pitchFamily="18" charset="2"/>
              <a:buNone/>
              <a:defRPr/>
            </a:pPr>
            <a:r>
              <a:rPr lang="en-US" altLang="en-US" i="1" dirty="0">
                <a:solidFill>
                  <a:srgbClr val="92D050"/>
                </a:solidFill>
              </a:rPr>
              <a:t>Standard HR and Civil Rights; Project Descriptions; Budget explanations</a:t>
            </a:r>
            <a:r>
              <a:rPr lang="en-US" altLang="en-US" sz="2000" i="1" dirty="0">
                <a:solidFill>
                  <a:srgbClr val="92D050"/>
                </a:solidFill>
              </a:rPr>
              <a:t> </a:t>
            </a:r>
          </a:p>
          <a:p>
            <a:pPr marL="457200" lvl="1" indent="0" eaLnBrk="1" fontAlgn="auto" hangingPunct="1">
              <a:spcAft>
                <a:spcPts val="0"/>
              </a:spcAft>
              <a:buFont typeface="Wingdings 3" panose="05040102010807070707" pitchFamily="18" charset="2"/>
              <a:buNone/>
              <a:defRPr/>
            </a:pPr>
            <a:r>
              <a:rPr lang="en-US" altLang="en-US" i="1" dirty="0">
                <a:solidFill>
                  <a:srgbClr val="92D050"/>
                </a:solidFill>
              </a:rPr>
              <a:t>Relocation Plans; Anti-Speculation; Public Hearing info</a:t>
            </a:r>
          </a:p>
          <a:p>
            <a:pPr lvl="1" eaLnBrk="1" fontAlgn="auto" hangingPunct="1">
              <a:spcAft>
                <a:spcPts val="0"/>
              </a:spcAft>
              <a:buFont typeface="Wingdings" panose="05000000000000000000" pitchFamily="2" charset="2"/>
              <a:buChar char="v"/>
              <a:defRPr/>
            </a:pPr>
            <a:r>
              <a:rPr lang="en-US" altLang="en-US" sz="2000" dirty="0">
                <a:solidFill>
                  <a:schemeClr val="tx1">
                    <a:lumMod val="75000"/>
                    <a:lumOff val="25000"/>
                  </a:schemeClr>
                </a:solidFill>
              </a:rPr>
              <a:t>Mass CDBG Program Management Manual </a:t>
            </a:r>
            <a:r>
              <a:rPr lang="en-US" altLang="en-US" sz="2000" i="1" dirty="0">
                <a:solidFill>
                  <a:schemeClr val="tx1">
                    <a:lumMod val="75000"/>
                    <a:lumOff val="25000"/>
                  </a:schemeClr>
                </a:solidFill>
              </a:rPr>
              <a:t> </a:t>
            </a:r>
          </a:p>
          <a:p>
            <a:pPr lvl="1" eaLnBrk="1" fontAlgn="auto" hangingPunct="1">
              <a:spcAft>
                <a:spcPts val="0"/>
              </a:spcAft>
              <a:buFont typeface="Wingdings" panose="05000000000000000000" pitchFamily="2" charset="2"/>
              <a:buChar char="v"/>
              <a:defRPr/>
            </a:pPr>
            <a:r>
              <a:rPr lang="en-US" sz="2000" dirty="0">
                <a:solidFill>
                  <a:schemeClr val="tx1">
                    <a:lumMod val="75000"/>
                    <a:lumOff val="25000"/>
                  </a:schemeClr>
                </a:solidFill>
              </a:rPr>
              <a:t>Photographic documentation for construction  - </a:t>
            </a:r>
          </a:p>
          <a:p>
            <a:pPr marL="457200" lvl="1" indent="0" eaLnBrk="1" fontAlgn="auto" hangingPunct="1">
              <a:spcAft>
                <a:spcPts val="0"/>
              </a:spcAft>
              <a:buFont typeface="Wingdings 3" panose="05040102010807070707" pitchFamily="18" charset="2"/>
              <a:buNone/>
              <a:defRPr/>
            </a:pPr>
            <a:r>
              <a:rPr lang="en-US" sz="1400" dirty="0">
                <a:solidFill>
                  <a:schemeClr val="tx1">
                    <a:lumMod val="75000"/>
                    <a:lumOff val="25000"/>
                  </a:schemeClr>
                </a:solidFill>
              </a:rPr>
              <a:t>Contractor shall erect a temporary sign and, if applicable, permanent signs, which acknowledge the funding source as follows: The U.S. Department of Housing and Urban Development and the Department of Housing and Community Development, Massachusetts CDBG Program.</a:t>
            </a:r>
          </a:p>
          <a:p>
            <a:pPr marL="457200" lvl="1" indent="0" eaLnBrk="1" fontAlgn="auto" hangingPunct="1">
              <a:spcAft>
                <a:spcPts val="0"/>
              </a:spcAft>
              <a:buFont typeface="Wingdings 3" panose="05040102010807070707" pitchFamily="18" charset="2"/>
              <a:buNone/>
              <a:defRPr/>
            </a:pPr>
            <a:endParaRPr lang="en-US" sz="2000" dirty="0">
              <a:solidFill>
                <a:schemeClr val="tx1">
                  <a:lumMod val="75000"/>
                  <a:lumOff val="25000"/>
                </a:schemeClr>
              </a:solidFill>
            </a:endParaRPr>
          </a:p>
          <a:p>
            <a:pPr lvl="1" eaLnBrk="1" fontAlgn="auto" hangingPunct="1">
              <a:spcAft>
                <a:spcPts val="0"/>
              </a:spcAft>
              <a:buFont typeface="Wingdings" panose="05000000000000000000" pitchFamily="2" charset="2"/>
              <a:buChar char="v"/>
              <a:defRPr/>
            </a:pPr>
            <a:endParaRPr lang="en-US" dirty="0">
              <a:solidFill>
                <a:schemeClr val="tx1">
                  <a:lumMod val="75000"/>
                  <a:lumOff val="25000"/>
                </a:schemeClr>
              </a:solidFill>
            </a:endParaRPr>
          </a:p>
          <a:p>
            <a:pPr marL="457200" lvl="1" indent="0" eaLnBrk="1" fontAlgn="auto" hangingPunct="1">
              <a:spcAft>
                <a:spcPts val="0"/>
              </a:spcAft>
              <a:buFontTx/>
              <a:buNone/>
              <a:defRPr/>
            </a:pPr>
            <a:endParaRPr 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Title 1">
            <a:extLst>
              <a:ext uri="{FF2B5EF4-FFF2-40B4-BE49-F238E27FC236}">
                <a16:creationId xmlns:a16="http://schemas.microsoft.com/office/drawing/2014/main" id="{C934AECC-C771-4E5B-9A9B-2824F5077048}"/>
              </a:ext>
            </a:extLst>
          </p:cNvPr>
          <p:cNvSpPr>
            <a:spLocks noGrp="1"/>
          </p:cNvSpPr>
          <p:nvPr>
            <p:ph type="title"/>
          </p:nvPr>
        </p:nvSpPr>
        <p:spPr>
          <a:xfrm>
            <a:off x="965199" y="609600"/>
            <a:ext cx="7648121" cy="1099457"/>
          </a:xfrm>
        </p:spPr>
        <p:txBody>
          <a:bodyPr>
            <a:normAutofit/>
          </a:bodyPr>
          <a:lstStyle/>
          <a:p>
            <a:r>
              <a:rPr lang="en-US" altLang="en-US" dirty="0"/>
              <a:t>Grant Management</a:t>
            </a:r>
          </a:p>
        </p:txBody>
      </p:sp>
      <p:sp>
        <p:nvSpPr>
          <p:cNvPr id="193" name="Isosceles Triangle 19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4" name="Isosceles Triangle 19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2538" name="Content Placeholder 2">
            <a:extLst>
              <a:ext uri="{FF2B5EF4-FFF2-40B4-BE49-F238E27FC236}">
                <a16:creationId xmlns:a16="http://schemas.microsoft.com/office/drawing/2014/main" id="{38AA8529-6C5E-39AF-5187-D82A9ED29EA0}"/>
              </a:ext>
            </a:extLst>
          </p:cNvPr>
          <p:cNvGraphicFramePr>
            <a:graphicFrameLocks noGrp="1"/>
          </p:cNvGraphicFramePr>
          <p:nvPr>
            <p:ph idx="1"/>
            <p:extLst>
              <p:ext uri="{D42A27DB-BD31-4B8C-83A1-F6EECF244321}">
                <p14:modId xmlns:p14="http://schemas.microsoft.com/office/powerpoint/2010/main" val="2570409215"/>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Title 1">
            <a:extLst>
              <a:ext uri="{FF2B5EF4-FFF2-40B4-BE49-F238E27FC236}">
                <a16:creationId xmlns:a16="http://schemas.microsoft.com/office/drawing/2014/main" id="{E56E609C-2CF7-4308-A62D-EFB07F142897}"/>
              </a:ext>
            </a:extLst>
          </p:cNvPr>
          <p:cNvSpPr>
            <a:spLocks noGrp="1"/>
          </p:cNvSpPr>
          <p:nvPr>
            <p:ph type="title"/>
          </p:nvPr>
        </p:nvSpPr>
        <p:spPr>
          <a:xfrm>
            <a:off x="965199" y="609600"/>
            <a:ext cx="7648121" cy="1099457"/>
          </a:xfrm>
        </p:spPr>
        <p:txBody>
          <a:bodyPr>
            <a:normAutofit/>
          </a:bodyPr>
          <a:lstStyle/>
          <a:p>
            <a:pPr>
              <a:lnSpc>
                <a:spcPct val="90000"/>
              </a:lnSpc>
            </a:pPr>
            <a:r>
              <a:rPr lang="en-US" altLang="en-US" dirty="0"/>
              <a:t>Attachment A </a:t>
            </a:r>
            <a:br>
              <a:rPr lang="en-US" altLang="en-US" dirty="0"/>
            </a:br>
            <a:r>
              <a:rPr lang="en-US" altLang="en-US" dirty="0"/>
              <a:t>Reporting Requirements</a:t>
            </a:r>
          </a:p>
        </p:txBody>
      </p:sp>
      <p:sp>
        <p:nvSpPr>
          <p:cNvPr id="83" name="Isosceles Triangle 8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Isosceles Triangle 8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4589" name="Content Placeholder 2">
            <a:extLst>
              <a:ext uri="{FF2B5EF4-FFF2-40B4-BE49-F238E27FC236}">
                <a16:creationId xmlns:a16="http://schemas.microsoft.com/office/drawing/2014/main" id="{B9628BF7-A6DB-EDA3-80BD-450138DBAA2A}"/>
              </a:ext>
            </a:extLst>
          </p:cNvPr>
          <p:cNvGraphicFramePr>
            <a:graphicFrameLocks noGrp="1"/>
          </p:cNvGraphicFramePr>
          <p:nvPr>
            <p:ph idx="1"/>
            <p:extLst>
              <p:ext uri="{D42A27DB-BD31-4B8C-83A1-F6EECF244321}">
                <p14:modId xmlns:p14="http://schemas.microsoft.com/office/powerpoint/2010/main" val="3256798580"/>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1" name="Rectangle 13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Title 1">
            <a:extLst>
              <a:ext uri="{FF2B5EF4-FFF2-40B4-BE49-F238E27FC236}">
                <a16:creationId xmlns:a16="http://schemas.microsoft.com/office/drawing/2014/main" id="{44E34B5E-0BF4-4ECE-86D3-C2AB3C9C18DE}"/>
              </a:ext>
            </a:extLst>
          </p:cNvPr>
          <p:cNvSpPr>
            <a:spLocks noGrp="1"/>
          </p:cNvSpPr>
          <p:nvPr>
            <p:ph type="title"/>
          </p:nvPr>
        </p:nvSpPr>
        <p:spPr>
          <a:xfrm>
            <a:off x="965199" y="609600"/>
            <a:ext cx="7648121" cy="1099457"/>
          </a:xfrm>
        </p:spPr>
        <p:txBody>
          <a:bodyPr>
            <a:normAutofit/>
          </a:bodyPr>
          <a:lstStyle/>
          <a:p>
            <a:pPr eaLnBrk="1" hangingPunct="1"/>
            <a:r>
              <a:rPr lang="en-US" altLang="en-US" dirty="0"/>
              <a:t>Mass CDBG Operations Manual</a:t>
            </a:r>
          </a:p>
        </p:txBody>
      </p:sp>
      <p:sp>
        <p:nvSpPr>
          <p:cNvPr id="41992" name="Isosceles Triangle 13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993" name="Isosceles Triangle 14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1994" name="Content Placeholder 2">
            <a:extLst>
              <a:ext uri="{FF2B5EF4-FFF2-40B4-BE49-F238E27FC236}">
                <a16:creationId xmlns:a16="http://schemas.microsoft.com/office/drawing/2014/main" id="{81E38E09-44A3-43F6-997E-ED53656135AF}"/>
              </a:ext>
            </a:extLst>
          </p:cNvPr>
          <p:cNvGraphicFramePr>
            <a:graphicFrameLocks noGrp="1"/>
          </p:cNvGraphicFramePr>
          <p:nvPr>
            <p:ph idx="1"/>
            <p:extLst>
              <p:ext uri="{D42A27DB-BD31-4B8C-83A1-F6EECF244321}">
                <p14:modId xmlns:p14="http://schemas.microsoft.com/office/powerpoint/2010/main" val="564860596"/>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77" name="Rectangle 19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458" name="Title 1">
            <a:extLst>
              <a:ext uri="{FF2B5EF4-FFF2-40B4-BE49-F238E27FC236}">
                <a16:creationId xmlns:a16="http://schemas.microsoft.com/office/drawing/2014/main" id="{3CFB7268-42AD-4D42-95B0-C2B1A69E5CA7}"/>
              </a:ext>
            </a:extLst>
          </p:cNvPr>
          <p:cNvSpPr>
            <a:spLocks noGrp="1"/>
          </p:cNvSpPr>
          <p:nvPr>
            <p:ph type="title"/>
          </p:nvPr>
        </p:nvSpPr>
        <p:spPr>
          <a:xfrm>
            <a:off x="965199" y="609600"/>
            <a:ext cx="7648121" cy="1099457"/>
          </a:xfrm>
        </p:spPr>
        <p:txBody>
          <a:bodyPr>
            <a:normAutofit/>
          </a:bodyPr>
          <a:lstStyle/>
          <a:p>
            <a:pPr eaLnBrk="1" hangingPunct="1">
              <a:lnSpc>
                <a:spcPct val="90000"/>
              </a:lnSpc>
            </a:pPr>
            <a:r>
              <a:rPr lang="en-US" altLang="en-US" dirty="0"/>
              <a:t>Clearance Docs. – A Few Reminders</a:t>
            </a:r>
          </a:p>
        </p:txBody>
      </p:sp>
      <p:sp>
        <p:nvSpPr>
          <p:cNvPr id="19478" name="Isosceles Triangle 19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479" name="Isosceles Triangle 19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0C300AF1-8407-49B5-93AD-CBF52C714745}"/>
              </a:ext>
            </a:extLst>
          </p:cNvPr>
          <p:cNvSpPr>
            <a:spLocks noGrp="1"/>
          </p:cNvSpPr>
          <p:nvPr>
            <p:ph idx="1"/>
          </p:nvPr>
        </p:nvSpPr>
        <p:spPr/>
        <p:txBody>
          <a:bodyPr/>
          <a:lstStyle/>
          <a:p>
            <a:r>
              <a:rPr lang="en-US" sz="2000" dirty="0"/>
              <a:t>ER – MHC Notification &amp; Checklist Documentation</a:t>
            </a:r>
          </a:p>
          <a:p>
            <a:r>
              <a:rPr lang="en-US" sz="2000" dirty="0"/>
              <a:t>ER - 58.6 Form for Exempt Activities</a:t>
            </a:r>
          </a:p>
          <a:p>
            <a:r>
              <a:rPr lang="en-US" sz="2000" dirty="0"/>
              <a:t>PSC – Method and Schedule of Compensation</a:t>
            </a:r>
          </a:p>
          <a:p>
            <a:r>
              <a:rPr lang="en-US" sz="2000" dirty="0"/>
              <a:t>Special Conditions – notes from Program Rep.</a:t>
            </a:r>
          </a:p>
          <a:p>
            <a:r>
              <a:rPr lang="en-US" sz="2000" dirty="0"/>
              <a:t>Special Conditions – don’t resubmit application docs.</a:t>
            </a:r>
          </a:p>
        </p:txBody>
      </p:sp>
    </p:spTree>
    <p:extLst>
      <p:ext uri="{BB962C8B-B14F-4D97-AF65-F5344CB8AC3E}">
        <p14:creationId xmlns:p14="http://schemas.microsoft.com/office/powerpoint/2010/main" val="40378849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CAABF7-A4B0-4696-8110-4D848F50DA72}"/>
              </a:ext>
            </a:extLst>
          </p:cNvPr>
          <p:cNvSpPr>
            <a:spLocks noGrp="1"/>
          </p:cNvSpPr>
          <p:nvPr>
            <p:ph idx="1"/>
          </p:nvPr>
        </p:nvSpPr>
        <p:spPr>
          <a:xfrm>
            <a:off x="508000" y="1253067"/>
            <a:ext cx="4616450" cy="4351866"/>
          </a:xfrm>
        </p:spPr>
        <p:txBody>
          <a:bodyPr anchor="ctr">
            <a:normAutofit lnSpcReduction="10000"/>
          </a:bodyPr>
          <a:lstStyle/>
          <a:p>
            <a:pPr marL="0" indent="0">
              <a:lnSpc>
                <a:spcPct val="90000"/>
              </a:lnSpc>
              <a:buNone/>
            </a:pPr>
            <a:r>
              <a:rPr lang="en-US" sz="1500" dirty="0"/>
              <a:t>Effective 4/1/22</a:t>
            </a:r>
          </a:p>
          <a:p>
            <a:pPr marL="800100" lvl="1" indent="-342900">
              <a:lnSpc>
                <a:spcPct val="90000"/>
              </a:lnSpc>
              <a:buAutoNum type="arabicPeriod"/>
            </a:pPr>
            <a:r>
              <a:rPr lang="en-US" sz="1500" dirty="0"/>
              <a:t>Project does not include lead, barrier removal, septic, asbestos, or historic preservation and is $35-$40k </a:t>
            </a:r>
          </a:p>
          <a:p>
            <a:pPr marL="800100" lvl="1" indent="-342900">
              <a:lnSpc>
                <a:spcPct val="90000"/>
              </a:lnSpc>
              <a:buAutoNum type="arabicPeriod"/>
            </a:pPr>
            <a:r>
              <a:rPr lang="en-US" sz="1500" dirty="0">
                <a:ea typeface="+mn-lt"/>
                <a:cs typeface="+mn-lt"/>
              </a:rPr>
              <a:t>Project includes lead, barrier removal, septic, asbestos, or historic preservation and is $40-$50k</a:t>
            </a:r>
          </a:p>
          <a:p>
            <a:pPr lvl="2">
              <a:lnSpc>
                <a:spcPct val="90000"/>
              </a:lnSpc>
              <a:buFont typeface="Wingdings" panose="05040102010807070707" pitchFamily="18" charset="2"/>
              <a:buChar char="Ø"/>
            </a:pPr>
            <a:r>
              <a:rPr lang="en-US" sz="1500" dirty="0">
                <a:solidFill>
                  <a:srgbClr val="00B050"/>
                </a:solidFill>
              </a:rPr>
              <a:t>Only SCW form must be submitted for approval, reserve the right to ask for back-up on a case-by-case basis</a:t>
            </a:r>
          </a:p>
          <a:p>
            <a:pPr marL="800100" lvl="1" indent="-342900">
              <a:lnSpc>
                <a:spcPct val="90000"/>
              </a:lnSpc>
              <a:buAutoNum type="arabicPeriod"/>
            </a:pPr>
            <a:r>
              <a:rPr lang="en-US" sz="1500" dirty="0">
                <a:ea typeface="+mn-lt"/>
                <a:cs typeface="+mn-lt"/>
              </a:rPr>
              <a:t>Project does not include lead, barrier removal, septic, asbestos, or historic preservation and is &gt;$40k</a:t>
            </a:r>
          </a:p>
          <a:p>
            <a:pPr marL="800100" lvl="1" indent="-342900">
              <a:lnSpc>
                <a:spcPct val="90000"/>
              </a:lnSpc>
              <a:buAutoNum type="arabicPeriod"/>
            </a:pPr>
            <a:r>
              <a:rPr lang="en-US" sz="1500" dirty="0">
                <a:ea typeface="+mn-lt"/>
                <a:cs typeface="+mn-lt"/>
              </a:rPr>
              <a:t>Project includes lead, barrier removal, septic, asbestos, or historic preservation and is &gt;$50k</a:t>
            </a:r>
          </a:p>
          <a:p>
            <a:pPr lvl="2">
              <a:lnSpc>
                <a:spcPct val="90000"/>
              </a:lnSpc>
              <a:spcAft>
                <a:spcPts val="0"/>
              </a:spcAft>
              <a:buFont typeface="Wingdings" panose="05040102010807070707" pitchFamily="18" charset="2"/>
              <a:buChar char="Ø"/>
            </a:pPr>
            <a:r>
              <a:rPr lang="en-US" sz="1500" dirty="0">
                <a:solidFill>
                  <a:srgbClr val="00B050"/>
                </a:solidFill>
                <a:ea typeface="+mn-lt"/>
                <a:cs typeface="+mn-lt"/>
              </a:rPr>
              <a:t>Submit Initial Inspection, WWU, Cost Est, bid summary, change order, lead report, photo documentation</a:t>
            </a:r>
          </a:p>
          <a:p>
            <a:pPr lvl="2">
              <a:lnSpc>
                <a:spcPct val="90000"/>
              </a:lnSpc>
            </a:pPr>
            <a:endParaRPr lang="en-US" sz="1500" dirty="0"/>
          </a:p>
          <a:p>
            <a:pPr>
              <a:lnSpc>
                <a:spcPct val="90000"/>
              </a:lnSpc>
            </a:pPr>
            <a:endParaRPr lang="en-US" sz="1500" dirty="0"/>
          </a:p>
        </p:txBody>
      </p:sp>
      <p:sp>
        <p:nvSpPr>
          <p:cNvPr id="21" name="Rectangle 20">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3" name="Straight Connector 22">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942659" y="0"/>
            <a:ext cx="794940"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91200" y="3721395"/>
            <a:ext cx="325917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D050C0A-41AD-4311-8617-2A58D53FE1E2}"/>
              </a:ext>
            </a:extLst>
          </p:cNvPr>
          <p:cNvSpPr>
            <a:spLocks noGrp="1"/>
          </p:cNvSpPr>
          <p:nvPr>
            <p:ph type="title"/>
          </p:nvPr>
        </p:nvSpPr>
        <p:spPr>
          <a:xfrm>
            <a:off x="5872243" y="1253067"/>
            <a:ext cx="2528807" cy="4351866"/>
          </a:xfrm>
        </p:spPr>
        <p:txBody>
          <a:bodyPr anchor="ctr">
            <a:normAutofit/>
          </a:bodyPr>
          <a:lstStyle/>
          <a:p>
            <a:r>
              <a:rPr lang="en-US" sz="3300" dirty="0">
                <a:solidFill>
                  <a:schemeClr val="bg1"/>
                </a:solidFill>
              </a:rPr>
              <a:t>Single Case Waivers prior to FY 2021</a:t>
            </a:r>
          </a:p>
        </p:txBody>
      </p:sp>
    </p:spTree>
    <p:extLst>
      <p:ext uri="{BB962C8B-B14F-4D97-AF65-F5344CB8AC3E}">
        <p14:creationId xmlns:p14="http://schemas.microsoft.com/office/powerpoint/2010/main" val="2151914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4017-2F4A-4B6F-8C92-8983427B2EF2}"/>
              </a:ext>
            </a:extLst>
          </p:cNvPr>
          <p:cNvSpPr>
            <a:spLocks noGrp="1"/>
          </p:cNvSpPr>
          <p:nvPr>
            <p:ph type="title"/>
          </p:nvPr>
        </p:nvSpPr>
        <p:spPr/>
        <p:txBody>
          <a:bodyPr/>
          <a:lstStyle/>
          <a:p>
            <a:r>
              <a:rPr lang="en-US" sz="4400" dirty="0"/>
              <a:t>Section 3 updates…</a:t>
            </a:r>
          </a:p>
        </p:txBody>
      </p:sp>
    </p:spTree>
    <p:extLst>
      <p:ext uri="{BB962C8B-B14F-4D97-AF65-F5344CB8AC3E}">
        <p14:creationId xmlns:p14="http://schemas.microsoft.com/office/powerpoint/2010/main" val="2246826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0AAAF2-B0A1-4D50-98D6-2F061EC00D3E}"/>
              </a:ext>
            </a:extLst>
          </p:cNvPr>
          <p:cNvSpPr>
            <a:spLocks noGrp="1"/>
          </p:cNvSpPr>
          <p:nvPr>
            <p:ph type="title"/>
          </p:nvPr>
        </p:nvSpPr>
        <p:spPr>
          <a:xfrm>
            <a:off x="965199" y="609600"/>
            <a:ext cx="7648121" cy="754505"/>
          </a:xfrm>
        </p:spPr>
        <p:txBody>
          <a:bodyPr>
            <a:normAutofit/>
          </a:bodyPr>
          <a:lstStyle/>
          <a:p>
            <a:r>
              <a:rPr lang="en-US" dirty="0"/>
              <a:t>Emailed Questions/Comments</a:t>
            </a:r>
          </a:p>
        </p:txBody>
      </p:sp>
      <p:sp>
        <p:nvSpPr>
          <p:cNvPr id="20" name="Isosceles Triangle 1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480167F6-9C7D-C76C-0552-C2E487413997}"/>
              </a:ext>
            </a:extLst>
          </p:cNvPr>
          <p:cNvGraphicFramePr>
            <a:graphicFrameLocks noGrp="1"/>
          </p:cNvGraphicFramePr>
          <p:nvPr>
            <p:ph idx="1"/>
            <p:extLst>
              <p:ext uri="{D42A27DB-BD31-4B8C-83A1-F6EECF244321}">
                <p14:modId xmlns:p14="http://schemas.microsoft.com/office/powerpoint/2010/main" val="1806529571"/>
              </p:ext>
            </p:extLst>
          </p:nvPr>
        </p:nvGraphicFramePr>
        <p:xfrm>
          <a:off x="965199" y="1364104"/>
          <a:ext cx="7213600" cy="5186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6089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AAF2-B0A1-4D50-98D6-2F061EC00D3E}"/>
              </a:ext>
            </a:extLst>
          </p:cNvPr>
          <p:cNvSpPr>
            <a:spLocks noGrp="1"/>
          </p:cNvSpPr>
          <p:nvPr>
            <p:ph type="title"/>
          </p:nvPr>
        </p:nvSpPr>
        <p:spPr>
          <a:xfrm>
            <a:off x="508000" y="609600"/>
            <a:ext cx="6447501" cy="1054308"/>
          </a:xfrm>
        </p:spPr>
        <p:txBody>
          <a:bodyPr>
            <a:normAutofit fontScale="90000"/>
          </a:bodyPr>
          <a:lstStyle/>
          <a:p>
            <a:r>
              <a:rPr lang="en-US" dirty="0"/>
              <a:t>Emailed Questions/Comments Continued… </a:t>
            </a:r>
          </a:p>
        </p:txBody>
      </p:sp>
      <p:graphicFrame>
        <p:nvGraphicFramePr>
          <p:cNvPr id="5" name="Content Placeholder 2">
            <a:extLst>
              <a:ext uri="{FF2B5EF4-FFF2-40B4-BE49-F238E27FC236}">
                <a16:creationId xmlns:a16="http://schemas.microsoft.com/office/drawing/2014/main" id="{3DBF0E76-C7B7-F627-3CED-9AF99D9D8213}"/>
              </a:ext>
            </a:extLst>
          </p:cNvPr>
          <p:cNvGraphicFramePr>
            <a:graphicFrameLocks noGrp="1"/>
          </p:cNvGraphicFramePr>
          <p:nvPr>
            <p:ph idx="1"/>
            <p:extLst>
              <p:ext uri="{D42A27DB-BD31-4B8C-83A1-F6EECF244321}">
                <p14:modId xmlns:p14="http://schemas.microsoft.com/office/powerpoint/2010/main" val="2740937333"/>
              </p:ext>
            </p:extLst>
          </p:nvPr>
        </p:nvGraphicFramePr>
        <p:xfrm>
          <a:off x="508397" y="1828800"/>
          <a:ext cx="6447234"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344719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3" name="Group 192">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94" name="Straight Connector 193">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6"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7"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8" name="Isosceles Triangle 197">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9"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0"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1"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2" name="Isosceles Triangle 201">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3" name="Isosceles Triangle 202">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9278" name="Straight Connector 204">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9218" name="Rectangle 4">
            <a:extLst>
              <a:ext uri="{FF2B5EF4-FFF2-40B4-BE49-F238E27FC236}">
                <a16:creationId xmlns:a16="http://schemas.microsoft.com/office/drawing/2014/main" id="{EBD62864-1877-4050-9B9E-40E90DAA3597}"/>
              </a:ext>
            </a:extLst>
          </p:cNvPr>
          <p:cNvSpPr>
            <a:spLocks noGrp="1"/>
          </p:cNvSpPr>
          <p:nvPr>
            <p:ph type="title"/>
          </p:nvPr>
        </p:nvSpPr>
        <p:spPr>
          <a:xfrm>
            <a:off x="482600" y="816638"/>
            <a:ext cx="2525519" cy="5224724"/>
          </a:xfrm>
        </p:spPr>
        <p:txBody>
          <a:bodyPr vert="horz" lIns="91440" tIns="45720" rIns="91440" bIns="45720" rtlCol="0" anchor="ctr">
            <a:normAutofit/>
          </a:bodyPr>
          <a:lstStyle/>
          <a:p>
            <a:pPr eaLnBrk="1" hangingPunct="1"/>
            <a:r>
              <a:rPr lang="en-US" altLang="en-US" dirty="0"/>
              <a:t>AGENDA</a:t>
            </a:r>
          </a:p>
        </p:txBody>
      </p:sp>
      <p:sp>
        <p:nvSpPr>
          <p:cNvPr id="9232" name="Rectangle 3">
            <a:extLst>
              <a:ext uri="{FF2B5EF4-FFF2-40B4-BE49-F238E27FC236}">
                <a16:creationId xmlns:a16="http://schemas.microsoft.com/office/drawing/2014/main" id="{6C657715-A7C1-458D-9A76-22D9AE6EBCBC}"/>
              </a:ext>
            </a:extLst>
          </p:cNvPr>
          <p:cNvSpPr>
            <a:spLocks noGrp="1" noChangeArrowheads="1"/>
          </p:cNvSpPr>
          <p:nvPr>
            <p:ph type="body" idx="4294967295"/>
          </p:nvPr>
        </p:nvSpPr>
        <p:spPr>
          <a:xfrm>
            <a:off x="3490721" y="816638"/>
            <a:ext cx="3464779" cy="5224724"/>
          </a:xfrm>
        </p:spPr>
        <p:txBody>
          <a:bodyPr vert="horz" lIns="91440" tIns="45720" rIns="91440" bIns="45720" rtlCol="0" anchor="ctr">
            <a:normAutofit/>
          </a:bodyPr>
          <a:lstStyle/>
          <a:p>
            <a:pPr lvl="0" eaLnBrk="1" hangingPunct="1">
              <a:lnSpc>
                <a:spcPct val="90000"/>
              </a:lnSpc>
              <a:spcAft>
                <a:spcPts val="0"/>
              </a:spcAft>
              <a:buFont typeface="Wingdings 3" charset="2"/>
              <a:buChar char=""/>
            </a:pPr>
            <a:r>
              <a:rPr lang="en-US" sz="1500" dirty="0">
                <a:solidFill>
                  <a:schemeClr val="tx1">
                    <a:lumMod val="75000"/>
                    <a:lumOff val="25000"/>
                  </a:schemeClr>
                </a:solidFill>
              </a:rPr>
              <a:t>HUD Opening Remarks – Bob Shumeyko, New England CPD Regional Director</a:t>
            </a:r>
          </a:p>
          <a:p>
            <a:pPr lvl="0" eaLnBrk="1" hangingPunct="1">
              <a:lnSpc>
                <a:spcPct val="90000"/>
              </a:lnSpc>
              <a:spcAft>
                <a:spcPts val="0"/>
              </a:spcAft>
              <a:buFont typeface="Wingdings 3" charset="2"/>
              <a:buChar char=""/>
            </a:pPr>
            <a:r>
              <a:rPr lang="en-US" sz="1500" dirty="0">
                <a:solidFill>
                  <a:schemeClr val="tx1">
                    <a:lumMod val="75000"/>
                    <a:lumOff val="25000"/>
                  </a:schemeClr>
                </a:solidFill>
              </a:rPr>
              <a:t>CDBG Awards 2021</a:t>
            </a:r>
          </a:p>
          <a:p>
            <a:pPr lvl="0" eaLnBrk="1" hangingPunct="1">
              <a:lnSpc>
                <a:spcPct val="90000"/>
              </a:lnSpc>
              <a:spcAft>
                <a:spcPts val="0"/>
              </a:spcAft>
              <a:buFont typeface="Wingdings 3" charset="2"/>
              <a:buChar char=""/>
            </a:pPr>
            <a:r>
              <a:rPr lang="en-US" sz="1500" dirty="0">
                <a:solidFill>
                  <a:schemeClr val="tx1">
                    <a:lumMod val="75000"/>
                    <a:lumOff val="25000"/>
                  </a:schemeClr>
                </a:solidFill>
              </a:rPr>
              <a:t>Contracts</a:t>
            </a:r>
          </a:p>
          <a:p>
            <a:pPr lvl="0" eaLnBrk="1" hangingPunct="1">
              <a:lnSpc>
                <a:spcPct val="90000"/>
              </a:lnSpc>
              <a:spcAft>
                <a:spcPts val="0"/>
              </a:spcAft>
              <a:buFont typeface="Wingdings 3" charset="2"/>
              <a:buChar char=""/>
            </a:pPr>
            <a:r>
              <a:rPr lang="en-US" sz="1500" dirty="0">
                <a:solidFill>
                  <a:schemeClr val="tx1">
                    <a:lumMod val="75000"/>
                    <a:lumOff val="25000"/>
                  </a:schemeClr>
                </a:solidFill>
              </a:rPr>
              <a:t>Grant Management – clearance documents</a:t>
            </a:r>
          </a:p>
          <a:p>
            <a:pPr lvl="0" eaLnBrk="1" hangingPunct="1">
              <a:lnSpc>
                <a:spcPct val="90000"/>
              </a:lnSpc>
              <a:spcAft>
                <a:spcPts val="0"/>
              </a:spcAft>
              <a:buFont typeface="Wingdings 3" charset="2"/>
              <a:buChar char=""/>
            </a:pPr>
            <a:r>
              <a:rPr lang="en-US" sz="1500" dirty="0">
                <a:solidFill>
                  <a:schemeClr val="tx1">
                    <a:lumMod val="75000"/>
                    <a:lumOff val="25000"/>
                  </a:schemeClr>
                </a:solidFill>
              </a:rPr>
              <a:t>Single Case Waivers – pre and post 2021</a:t>
            </a:r>
          </a:p>
          <a:p>
            <a:pPr lvl="0" eaLnBrk="1" hangingPunct="1">
              <a:lnSpc>
                <a:spcPct val="90000"/>
              </a:lnSpc>
              <a:spcAft>
                <a:spcPts val="0"/>
              </a:spcAft>
              <a:buFont typeface="Wingdings 3" charset="2"/>
              <a:buChar char=""/>
            </a:pPr>
            <a:r>
              <a:rPr lang="en-US" sz="1500" dirty="0">
                <a:solidFill>
                  <a:schemeClr val="tx1">
                    <a:lumMod val="75000"/>
                    <a:lumOff val="25000"/>
                  </a:schemeClr>
                </a:solidFill>
              </a:rPr>
              <a:t>Section 3 updates</a:t>
            </a:r>
          </a:p>
          <a:p>
            <a:pPr lvl="0" eaLnBrk="1" hangingPunct="1">
              <a:lnSpc>
                <a:spcPct val="90000"/>
              </a:lnSpc>
              <a:spcAft>
                <a:spcPts val="0"/>
              </a:spcAft>
              <a:buFont typeface="Wingdings 3" charset="2"/>
              <a:buChar char=""/>
            </a:pPr>
            <a:r>
              <a:rPr lang="en-US" sz="1500" dirty="0">
                <a:solidFill>
                  <a:schemeClr val="tx1">
                    <a:lumMod val="75000"/>
                    <a:lumOff val="25000"/>
                  </a:schemeClr>
                </a:solidFill>
              </a:rPr>
              <a:t>Questions Received via Email</a:t>
            </a:r>
          </a:p>
          <a:p>
            <a:pPr lvl="0" eaLnBrk="1" hangingPunct="1">
              <a:lnSpc>
                <a:spcPct val="90000"/>
              </a:lnSpc>
              <a:spcAft>
                <a:spcPts val="0"/>
              </a:spcAft>
              <a:buFont typeface="Wingdings 3" charset="2"/>
              <a:buChar char=""/>
            </a:pPr>
            <a:r>
              <a:rPr lang="en-US" sz="1500" dirty="0">
                <a:solidFill>
                  <a:schemeClr val="tx1">
                    <a:lumMod val="75000"/>
                    <a:lumOff val="25000"/>
                  </a:schemeClr>
                </a:solidFill>
              </a:rPr>
              <a:t>2022 One Year Plan Changes – highlights</a:t>
            </a:r>
          </a:p>
          <a:p>
            <a:pPr lvl="0" eaLnBrk="1" hangingPunct="1">
              <a:lnSpc>
                <a:spcPct val="90000"/>
              </a:lnSpc>
              <a:spcAft>
                <a:spcPts val="0"/>
              </a:spcAft>
              <a:buFont typeface="Wingdings 3" charset="2"/>
              <a:buChar char=""/>
            </a:pPr>
            <a:r>
              <a:rPr lang="en-US" altLang="en-US" sz="1500" dirty="0">
                <a:solidFill>
                  <a:schemeClr val="tx1">
                    <a:lumMod val="75000"/>
                    <a:lumOff val="25000"/>
                  </a:schemeClr>
                </a:solidFill>
              </a:rPr>
              <a:t>DHCD web page </a:t>
            </a:r>
            <a:r>
              <a:rPr lang="en-US" altLang="en-US" sz="1500" dirty="0">
                <a:solidFill>
                  <a:schemeClr val="tx1">
                    <a:lumMod val="75000"/>
                    <a:lumOff val="25000"/>
                  </a:schemeClr>
                </a:solidFill>
                <a:hlinkClick r:id="rId2">
                  <a:extLst>
                    <a:ext uri="{A12FA001-AC4F-418D-AE19-62706E023703}">
                      <ahyp:hlinkClr xmlns:ahyp="http://schemas.microsoft.com/office/drawing/2018/hyperlinkcolor" val="tx"/>
                    </a:ext>
                  </a:extLst>
                </a:hlinkClick>
              </a:rPr>
              <a:t>https://www.mass.gov/service-details/community-development-block-grant-cdbg</a:t>
            </a:r>
            <a:endParaRPr lang="en-US" altLang="en-US" sz="1500" dirty="0">
              <a:solidFill>
                <a:schemeClr val="tx1">
                  <a:lumMod val="75000"/>
                  <a:lumOff val="25000"/>
                </a:schemeClr>
              </a:solidFill>
            </a:endParaRPr>
          </a:p>
          <a:p>
            <a:pPr lvl="1" eaLnBrk="1" fontAlgn="auto" hangingPunct="1">
              <a:lnSpc>
                <a:spcPct val="90000"/>
              </a:lnSpc>
              <a:spcAft>
                <a:spcPts val="0"/>
              </a:spcAft>
              <a:buFont typeface="Wingdings 3" charset="2"/>
              <a:buChar char=""/>
              <a:defRPr/>
            </a:pPr>
            <a:endParaRPr lang="en-US" altLang="en-US" sz="1500" b="1" dirty="0">
              <a:solidFill>
                <a:schemeClr val="tx1">
                  <a:lumMod val="75000"/>
                  <a:lumOff val="25000"/>
                </a:schemeClr>
              </a:solidFill>
            </a:endParaRPr>
          </a:p>
          <a:p>
            <a:pPr lvl="1" eaLnBrk="1" fontAlgn="auto" hangingPunct="1">
              <a:lnSpc>
                <a:spcPct val="90000"/>
              </a:lnSpc>
              <a:spcAft>
                <a:spcPts val="0"/>
              </a:spcAft>
              <a:buFont typeface="Wingdings 3" charset="2"/>
              <a:buChar char=""/>
              <a:defRPr/>
            </a:pPr>
            <a:endParaRPr lang="en-US" altLang="en-US" sz="1500"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AAF2-B0A1-4D50-98D6-2F061EC00D3E}"/>
              </a:ext>
            </a:extLst>
          </p:cNvPr>
          <p:cNvSpPr>
            <a:spLocks noGrp="1"/>
          </p:cNvSpPr>
          <p:nvPr>
            <p:ph type="title"/>
          </p:nvPr>
        </p:nvSpPr>
        <p:spPr>
          <a:xfrm>
            <a:off x="609599" y="420029"/>
            <a:ext cx="6348413" cy="1320800"/>
          </a:xfrm>
        </p:spPr>
        <p:txBody>
          <a:bodyPr/>
          <a:lstStyle/>
          <a:p>
            <a:pPr lvl="0" eaLnBrk="1" hangingPunct="1">
              <a:lnSpc>
                <a:spcPct val="90000"/>
              </a:lnSpc>
              <a:spcAft>
                <a:spcPts val="0"/>
              </a:spcAft>
            </a:pPr>
            <a:r>
              <a:rPr lang="en-US" dirty="0">
                <a:solidFill>
                  <a:srgbClr val="00B050"/>
                </a:solidFill>
              </a:rPr>
              <a:t>CDBG One-Year Action Plan-FFY2022 Changes</a:t>
            </a:r>
          </a:p>
        </p:txBody>
      </p:sp>
      <p:sp>
        <p:nvSpPr>
          <p:cNvPr id="3" name="Content Placeholder 2">
            <a:extLst>
              <a:ext uri="{FF2B5EF4-FFF2-40B4-BE49-F238E27FC236}">
                <a16:creationId xmlns:a16="http://schemas.microsoft.com/office/drawing/2014/main" id="{45E66887-5D4B-4F37-AB97-0EA14C4B1707}"/>
              </a:ext>
            </a:extLst>
          </p:cNvPr>
          <p:cNvSpPr>
            <a:spLocks noGrp="1"/>
          </p:cNvSpPr>
          <p:nvPr>
            <p:ph idx="1"/>
          </p:nvPr>
        </p:nvSpPr>
        <p:spPr>
          <a:xfrm>
            <a:off x="609600" y="1516566"/>
            <a:ext cx="6348413" cy="5174166"/>
          </a:xfrm>
        </p:spPr>
        <p:txBody>
          <a:bodyPr/>
          <a:lstStyle/>
          <a:p>
            <a:r>
              <a:rPr lang="en-US" dirty="0"/>
              <a:t>Delay the issuance of 2022 funds and combine with 2023 funds, with application due March 2023</a:t>
            </a:r>
          </a:p>
          <a:p>
            <a:pPr lvl="0"/>
            <a:r>
              <a:rPr lang="en-US" dirty="0"/>
              <a:t>Revision of timely expenditure requirement to coincide with the time change </a:t>
            </a:r>
          </a:p>
          <a:p>
            <a:pPr lvl="0"/>
            <a:r>
              <a:rPr lang="en-US" dirty="0"/>
              <a:t>Increase the amount a single community may request from $800,000 to $1,350,000</a:t>
            </a:r>
          </a:p>
          <a:p>
            <a:pPr lvl="0"/>
            <a:r>
              <a:rPr lang="en-US" dirty="0"/>
              <a:t>Increase the amount a regional application may request $1,200,000 to $1,500,000</a:t>
            </a:r>
          </a:p>
          <a:p>
            <a:pPr lvl="0"/>
            <a:r>
              <a:rPr lang="en-US" dirty="0"/>
              <a:t>Increase the program implantation period from 18 months to 24 months</a:t>
            </a:r>
          </a:p>
          <a:p>
            <a:pPr lvl="0"/>
            <a:r>
              <a:rPr lang="en-US" dirty="0"/>
              <a:t>Community Development Strategy requirement for Mini-Entitlements</a:t>
            </a:r>
          </a:p>
          <a:p>
            <a:pPr lvl="0"/>
            <a:r>
              <a:rPr lang="en-US" dirty="0"/>
              <a:t>Program Amendment limited if haven’t started grant </a:t>
            </a:r>
          </a:p>
          <a:p>
            <a:endParaRPr lang="en-US" dirty="0"/>
          </a:p>
        </p:txBody>
      </p:sp>
    </p:spTree>
    <p:extLst>
      <p:ext uri="{BB962C8B-B14F-4D97-AF65-F5344CB8AC3E}">
        <p14:creationId xmlns:p14="http://schemas.microsoft.com/office/powerpoint/2010/main" val="1910414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1A6DD092-F9A6-41A2-A27F-2A81E304F4DC}"/>
              </a:ext>
            </a:extLst>
          </p:cNvPr>
          <p:cNvSpPr>
            <a:spLocks noGrp="1"/>
          </p:cNvSpPr>
          <p:nvPr>
            <p:ph type="title"/>
          </p:nvPr>
        </p:nvSpPr>
        <p:spPr>
          <a:xfrm>
            <a:off x="508000" y="609600"/>
            <a:ext cx="6447501" cy="1320800"/>
          </a:xfrm>
        </p:spPr>
        <p:txBody>
          <a:bodyPr>
            <a:normAutofit/>
          </a:bodyPr>
          <a:lstStyle/>
          <a:p>
            <a:pPr eaLnBrk="1" hangingPunct="1">
              <a:lnSpc>
                <a:spcPct val="90000"/>
              </a:lnSpc>
            </a:pPr>
            <a:br>
              <a:rPr lang="en-US" altLang="en-US" sz="1400"/>
            </a:br>
            <a:r>
              <a:rPr lang="en-US" altLang="en-US" sz="1400"/>
              <a:t>DHCD WEBPAGE Resources  -</a:t>
            </a:r>
            <a:br>
              <a:rPr lang="en-US" altLang="en-US" sz="1400"/>
            </a:br>
            <a:br>
              <a:rPr lang="en-US" altLang="en-US" sz="1400"/>
            </a:br>
            <a:r>
              <a:rPr lang="en-US" altLang="en-US" sz="1400">
                <a:hlinkClick r:id="rId2"/>
              </a:rPr>
              <a:t>https://www.mass.gov/service-details/community-development-block-grant-cdbg</a:t>
            </a:r>
            <a:br>
              <a:rPr lang="en-US" altLang="en-US" sz="1400"/>
            </a:br>
            <a:endParaRPr lang="en-US" altLang="en-US" sz="1400"/>
          </a:p>
        </p:txBody>
      </p:sp>
      <p:graphicFrame>
        <p:nvGraphicFramePr>
          <p:cNvPr id="98308" name="Content Placeholder 2">
            <a:extLst>
              <a:ext uri="{FF2B5EF4-FFF2-40B4-BE49-F238E27FC236}">
                <a16:creationId xmlns:a16="http://schemas.microsoft.com/office/drawing/2014/main" id="{CCECB185-8BAB-8F85-19C1-B80378D94D9E}"/>
              </a:ext>
            </a:extLst>
          </p:cNvPr>
          <p:cNvGraphicFramePr>
            <a:graphicFrameLocks noGrp="1"/>
          </p:cNvGraphicFramePr>
          <p:nvPr>
            <p:ph idx="1"/>
            <p:extLst>
              <p:ext uri="{D42A27DB-BD31-4B8C-83A1-F6EECF244321}">
                <p14:modId xmlns:p14="http://schemas.microsoft.com/office/powerpoint/2010/main" val="83163374"/>
              </p:ext>
            </p:extLst>
          </p:nvPr>
        </p:nvGraphicFramePr>
        <p:xfrm>
          <a:off x="508397" y="2160588"/>
          <a:ext cx="6447234"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A1BD-5592-4BB7-BCB1-FA6F6AEA9F6E}"/>
              </a:ext>
            </a:extLst>
          </p:cNvPr>
          <p:cNvSpPr>
            <a:spLocks noGrp="1"/>
          </p:cNvSpPr>
          <p:nvPr>
            <p:ph type="title"/>
          </p:nvPr>
        </p:nvSpPr>
        <p:spPr>
          <a:xfrm>
            <a:off x="685800" y="609600"/>
            <a:ext cx="7772400" cy="609600"/>
          </a:xfrm>
        </p:spPr>
        <p:txBody>
          <a:bodyPr rtlCol="0">
            <a:normAutofit fontScale="90000"/>
          </a:bodyPr>
          <a:lstStyle/>
          <a:p>
            <a:pPr eaLnBrk="1" fontAlgn="auto" hangingPunct="1">
              <a:spcAft>
                <a:spcPts val="0"/>
              </a:spcAft>
              <a:defRPr/>
            </a:pPr>
            <a:r>
              <a:rPr lang="en-US" dirty="0"/>
              <a:t>Program Representatives FFY 2021</a:t>
            </a:r>
          </a:p>
        </p:txBody>
      </p:sp>
      <p:sp>
        <p:nvSpPr>
          <p:cNvPr id="81923" name="Content Placeholder 2">
            <a:extLst>
              <a:ext uri="{FF2B5EF4-FFF2-40B4-BE49-F238E27FC236}">
                <a16:creationId xmlns:a16="http://schemas.microsoft.com/office/drawing/2014/main" id="{A0F76DAA-1947-4A03-943F-C45F0F3FF2C5}"/>
              </a:ext>
            </a:extLst>
          </p:cNvPr>
          <p:cNvSpPr>
            <a:spLocks noGrp="1"/>
          </p:cNvSpPr>
          <p:nvPr>
            <p:ph idx="1"/>
          </p:nvPr>
        </p:nvSpPr>
        <p:spPr>
          <a:xfrm>
            <a:off x="304800" y="1219200"/>
            <a:ext cx="8153400" cy="5257800"/>
          </a:xfrm>
        </p:spPr>
        <p:txBody>
          <a:bodyPr/>
          <a:lstStyle/>
          <a:p>
            <a:pPr eaLnBrk="1" hangingPunct="1">
              <a:defRPr/>
            </a:pPr>
            <a:r>
              <a:rPr lang="en-US" altLang="en-US" b="1" dirty="0"/>
              <a:t>Nate Delude </a:t>
            </a:r>
            <a:r>
              <a:rPr lang="en-US" altLang="en-US" dirty="0"/>
              <a:t>– Brookfield, Dudley, Chesterfield, Easthampton, Fairhaven, Millbury, North Brookfield, Orange, Southbridge, Warren, Webster</a:t>
            </a:r>
          </a:p>
          <a:p>
            <a:pPr eaLnBrk="1" hangingPunct="1">
              <a:defRPr/>
            </a:pPr>
            <a:r>
              <a:rPr lang="en-US" altLang="en-US" b="1" dirty="0"/>
              <a:t>Golnaz Tabatabai </a:t>
            </a:r>
            <a:r>
              <a:rPr lang="en-US" altLang="en-US" dirty="0"/>
              <a:t>– Amherst, Athol, Methuen, Montague, Palmer, Shelburne, Southwick, West Springfield</a:t>
            </a:r>
          </a:p>
          <a:p>
            <a:pPr eaLnBrk="1" hangingPunct="1">
              <a:defRPr/>
            </a:pPr>
            <a:r>
              <a:rPr lang="en-US" altLang="en-US" b="1" dirty="0"/>
              <a:t>Anna Whitten </a:t>
            </a:r>
            <a:r>
              <a:rPr lang="en-US" altLang="en-US" dirty="0"/>
              <a:t>– Adams, Chelsea, Edgartown, Greenfield, North Adams, Oak Bluffs, Salisbury, Truro, Ware</a:t>
            </a:r>
          </a:p>
          <a:p>
            <a:pPr eaLnBrk="1" hangingPunct="1">
              <a:defRPr/>
            </a:pPr>
            <a:r>
              <a:rPr lang="en-US" altLang="en-US" b="1" dirty="0"/>
              <a:t>Kathryn McNelis </a:t>
            </a:r>
            <a:r>
              <a:rPr lang="en-US" altLang="en-US" dirty="0"/>
              <a:t>– Gardner</a:t>
            </a:r>
          </a:p>
          <a:p>
            <a:pPr eaLnBrk="1" hangingPunct="1">
              <a:defRPr/>
            </a:pPr>
            <a:r>
              <a:rPr lang="en-US" altLang="en-US" b="1" dirty="0"/>
              <a:t>Shelly Chevalier</a:t>
            </a:r>
            <a:r>
              <a:rPr lang="en-US" altLang="en-US" dirty="0"/>
              <a:t> – Egremont, Everett, Huntington, Leicester, Spencer, Wareham</a:t>
            </a:r>
          </a:p>
          <a:p>
            <a:pPr eaLnBrk="1" hangingPunct="1">
              <a:defRPr/>
            </a:pPr>
            <a:r>
              <a:rPr lang="en-US" altLang="en-US" b="1" dirty="0"/>
              <a:t>Bryan Wyatt </a:t>
            </a:r>
            <a:r>
              <a:rPr lang="en-US" altLang="en-US" dirty="0"/>
              <a:t>– Amesbury, Bellingham, Chester</a:t>
            </a:r>
          </a:p>
          <a:p>
            <a:pPr eaLnBrk="1" hangingPunct="1">
              <a:defRPr/>
            </a:pPr>
            <a:r>
              <a:rPr lang="en-US" altLang="en-US" b="1" dirty="0"/>
              <a:t>Charles Sanderson </a:t>
            </a:r>
            <a:r>
              <a:rPr lang="en-US" altLang="en-US" dirty="0"/>
              <a:t>– Brewster, Clinton, Erving, Hadley, Holbrook, Monson, Randolph</a:t>
            </a:r>
          </a:p>
          <a:p>
            <a:pPr marL="0" indent="0" eaLnBrk="1" hangingPunct="1">
              <a:buFont typeface="Wingdings 3" panose="05040102010807070707" pitchFamily="18" charset="2"/>
              <a:buNone/>
              <a:defRPr/>
            </a:pPr>
            <a:r>
              <a:rPr lang="en-US" altLang="en-US" sz="2400" dirty="0">
                <a:solidFill>
                  <a:schemeClr val="accent1">
                    <a:lumMod val="75000"/>
                  </a:schemeClr>
                </a:solidFill>
              </a:rPr>
              <a:t>Contact: </a:t>
            </a:r>
            <a:r>
              <a:rPr lang="en-US" altLang="en-US" sz="2400" i="1" dirty="0">
                <a:solidFill>
                  <a:schemeClr val="accent1">
                    <a:lumMod val="75000"/>
                  </a:schemeClr>
                </a:solidFill>
              </a:rPr>
              <a:t>firstname.lastname@mass.gov</a:t>
            </a:r>
          </a:p>
          <a:p>
            <a:pPr eaLnBrk="1" hangingPunct="1">
              <a:defRPr/>
            </a:pPr>
            <a:endParaRPr lang="en-US" altLang="en-US" sz="2400" dirty="0"/>
          </a:p>
        </p:txBody>
      </p:sp>
    </p:spTree>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Title 3">
            <a:extLst>
              <a:ext uri="{FF2B5EF4-FFF2-40B4-BE49-F238E27FC236}">
                <a16:creationId xmlns:a16="http://schemas.microsoft.com/office/drawing/2014/main" id="{BF3F6B72-8D2D-4F50-9D9F-E5C1128D8DF6}"/>
              </a:ext>
            </a:extLst>
          </p:cNvPr>
          <p:cNvSpPr>
            <a:spLocks noGrp="1"/>
          </p:cNvSpPr>
          <p:nvPr>
            <p:ph type="title"/>
          </p:nvPr>
        </p:nvSpPr>
        <p:spPr>
          <a:xfrm>
            <a:off x="304800" y="557561"/>
            <a:ext cx="8686800" cy="680224"/>
          </a:xfrm>
        </p:spPr>
        <p:txBody>
          <a:bodyPr/>
          <a:lstStyle/>
          <a:p>
            <a:pPr eaLnBrk="1" hangingPunct="1"/>
            <a:r>
              <a:rPr lang="en-US" altLang="en-US" dirty="0"/>
              <a:t>   </a:t>
            </a:r>
            <a:r>
              <a:rPr lang="en-US" altLang="en-US" sz="3200" dirty="0"/>
              <a:t>Fiscal Representatives for FFY 2021 Grants</a:t>
            </a:r>
          </a:p>
        </p:txBody>
      </p:sp>
      <p:sp>
        <p:nvSpPr>
          <p:cNvPr id="11" name="Content Placeholder 10">
            <a:extLst>
              <a:ext uri="{FF2B5EF4-FFF2-40B4-BE49-F238E27FC236}">
                <a16:creationId xmlns:a16="http://schemas.microsoft.com/office/drawing/2014/main" id="{9D6EDA47-FDEE-47FC-816A-DA3EC87030B7}"/>
              </a:ext>
            </a:extLst>
          </p:cNvPr>
          <p:cNvSpPr>
            <a:spLocks noGrp="1"/>
          </p:cNvSpPr>
          <p:nvPr>
            <p:ph sz="half" idx="2"/>
          </p:nvPr>
        </p:nvSpPr>
        <p:spPr>
          <a:xfrm>
            <a:off x="304800" y="1326995"/>
            <a:ext cx="8212137" cy="4714368"/>
          </a:xfrm>
        </p:spPr>
        <p:txBody>
          <a:bodyPr>
            <a:normAutofit/>
          </a:bodyPr>
          <a:lstStyle/>
          <a:p>
            <a:pPr eaLnBrk="1" hangingPunct="1">
              <a:defRPr/>
            </a:pPr>
            <a:r>
              <a:rPr lang="en-US" altLang="en-US" sz="2400" b="1" dirty="0"/>
              <a:t>Don Martin </a:t>
            </a:r>
            <a:r>
              <a:rPr lang="en-US" altLang="en-US" sz="2400" dirty="0"/>
              <a:t>– Adams, Brewster, Brookfield, Chelsea, Clinton, Egremont, Erving, Fairhaven, Gardner, Holbrook, Huntington, Leicester, Millbury, Monson, North Brookfield, Orange, Shelburne, Southbridge, Southwick, Truro, Ware, Wareham, Warren, Webster</a:t>
            </a:r>
          </a:p>
          <a:p>
            <a:pPr eaLnBrk="1" hangingPunct="1">
              <a:defRPr/>
            </a:pPr>
            <a:r>
              <a:rPr lang="en-US" altLang="en-US" sz="2400" b="1" dirty="0"/>
              <a:t>Emily McLaughlin </a:t>
            </a:r>
            <a:r>
              <a:rPr lang="en-US" altLang="en-US" sz="2400" dirty="0"/>
              <a:t>– Amesbury, Amherst, Athol, Bellingham, Chester, Chesterfield, Dudley, Easthampton, Edgartown, Everett, Greenfield, Hadley, Methuen, Montague, North Adams, Oak Bluffs, Palmer, Randolph, Salisbury, Spencer, West Springfield</a:t>
            </a:r>
          </a:p>
          <a:p>
            <a:pPr marL="0" indent="0" eaLnBrk="1" hangingPunct="1">
              <a:buNone/>
              <a:defRPr/>
            </a:pPr>
            <a:r>
              <a:rPr lang="en-US" altLang="en-US" sz="2400" dirty="0">
                <a:solidFill>
                  <a:schemeClr val="accent1">
                    <a:lumMod val="75000"/>
                  </a:schemeClr>
                </a:solidFill>
              </a:rPr>
              <a:t>Contact: </a:t>
            </a:r>
            <a:r>
              <a:rPr lang="en-US" altLang="en-US" sz="2400" i="1" dirty="0">
                <a:solidFill>
                  <a:schemeClr val="accent1">
                    <a:lumMod val="75000"/>
                  </a:schemeClr>
                </a:solidFill>
              </a:rPr>
              <a:t>firstname.lastname@mass.gov</a:t>
            </a:r>
          </a:p>
          <a:p>
            <a:pPr eaLnBrk="1" hangingPunct="1">
              <a:defRPr/>
            </a:pPr>
            <a:endParaRPr lang="en-US" dirty="0"/>
          </a:p>
        </p:txBody>
      </p:sp>
    </p:spTree>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Gilbertville pkg after faded">
            <a:extLst>
              <a:ext uri="{FF2B5EF4-FFF2-40B4-BE49-F238E27FC236}">
                <a16:creationId xmlns:a16="http://schemas.microsoft.com/office/drawing/2014/main" id="{757D9431-4E1F-4AE0-A1B3-A629806E9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6774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4">
            <a:extLst>
              <a:ext uri="{FF2B5EF4-FFF2-40B4-BE49-F238E27FC236}">
                <a16:creationId xmlns:a16="http://schemas.microsoft.com/office/drawing/2014/main" id="{2B2955CC-5BE0-4A09-90EF-B3F32CE7917C}"/>
              </a:ext>
            </a:extLst>
          </p:cNvPr>
          <p:cNvSpPr>
            <a:spLocks noGrp="1" noChangeArrowheads="1"/>
          </p:cNvSpPr>
          <p:nvPr>
            <p:ph type="body" idx="4294967295"/>
          </p:nvPr>
        </p:nvSpPr>
        <p:spPr>
          <a:xfrm>
            <a:off x="3505200" y="4419600"/>
            <a:ext cx="5638800" cy="10668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pPr algn="ctr" eaLnBrk="1" hangingPunct="1">
              <a:lnSpc>
                <a:spcPct val="90000"/>
              </a:lnSpc>
              <a:buFont typeface="Wingdings" panose="05000000000000000000" pitchFamily="2" charset="2"/>
              <a:buNone/>
            </a:pPr>
            <a:r>
              <a:rPr lang="en-US" altLang="en-US" b="1">
                <a:solidFill>
                  <a:srgbClr val="474195"/>
                </a:solidFill>
                <a:latin typeface="Tahoma" panose="020B0604030504040204" pitchFamily="34" charset="0"/>
              </a:rPr>
              <a:t>Phone: 617.573.1400</a:t>
            </a:r>
          </a:p>
          <a:p>
            <a:pPr algn="ctr" eaLnBrk="1" hangingPunct="1">
              <a:lnSpc>
                <a:spcPct val="90000"/>
              </a:lnSpc>
              <a:buFont typeface="Wingdings" panose="05000000000000000000" pitchFamily="2" charset="2"/>
              <a:buNone/>
            </a:pPr>
            <a:r>
              <a:rPr lang="en-US" altLang="en-US" b="1">
                <a:solidFill>
                  <a:srgbClr val="474195"/>
                </a:solidFill>
                <a:latin typeface="Tahoma" panose="020B0604030504040204" pitchFamily="34" charset="0"/>
              </a:rPr>
              <a:t>Fax: 617.573.1460</a:t>
            </a:r>
          </a:p>
        </p:txBody>
      </p:sp>
      <p:sp>
        <p:nvSpPr>
          <p:cNvPr id="101380" name="Text Box 5">
            <a:hlinkClick r:id="" action="ppaction://noaction"/>
            <a:extLst>
              <a:ext uri="{FF2B5EF4-FFF2-40B4-BE49-F238E27FC236}">
                <a16:creationId xmlns:a16="http://schemas.microsoft.com/office/drawing/2014/main" id="{1365EB43-3F55-4227-9DA5-16117D8B9D7F}"/>
              </a:ext>
            </a:extLst>
          </p:cNvPr>
          <p:cNvSpPr txBox="1">
            <a:spLocks noChangeArrowheads="1"/>
          </p:cNvSpPr>
          <p:nvPr/>
        </p:nvSpPr>
        <p:spPr bwMode="auto">
          <a:xfrm>
            <a:off x="2438400" y="5638800"/>
            <a:ext cx="47704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3200" b="1">
                <a:solidFill>
                  <a:srgbClr val="474195"/>
                </a:solidFill>
                <a:latin typeface="Tahoma" panose="020B0604030504040204" pitchFamily="34" charset="0"/>
              </a:rPr>
              <a:t>www.mass.gov/dhcd/</a:t>
            </a:r>
          </a:p>
        </p:txBody>
      </p:sp>
      <p:sp>
        <p:nvSpPr>
          <p:cNvPr id="101381" name="Rectangle 6">
            <a:extLst>
              <a:ext uri="{FF2B5EF4-FFF2-40B4-BE49-F238E27FC236}">
                <a16:creationId xmlns:a16="http://schemas.microsoft.com/office/drawing/2014/main" id="{BCBC8A69-B7AD-471D-9B71-9B6E89FC3E14}"/>
              </a:ext>
            </a:extLst>
          </p:cNvPr>
          <p:cNvSpPr>
            <a:spLocks noChangeArrowheads="1"/>
          </p:cNvSpPr>
          <p:nvPr/>
        </p:nvSpPr>
        <p:spPr bwMode="auto">
          <a:xfrm>
            <a:off x="2209800" y="228600"/>
            <a:ext cx="4114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a:solidFill>
                  <a:srgbClr val="453A98"/>
                </a:solidFill>
                <a:latin typeface="Tahoma" panose="020B0604030504040204" pitchFamily="34" charset="0"/>
              </a:rPr>
              <a:t>Charles Baker, Governor</a:t>
            </a:r>
          </a:p>
          <a:p>
            <a:pPr eaLnBrk="1" hangingPunct="1">
              <a:spcBef>
                <a:spcPct val="0"/>
              </a:spcBef>
              <a:buClrTx/>
              <a:buSzTx/>
              <a:buFontTx/>
              <a:buNone/>
            </a:pPr>
            <a:r>
              <a:rPr lang="en-US" altLang="en-US" sz="2000">
                <a:solidFill>
                  <a:srgbClr val="453A98"/>
                </a:solidFill>
                <a:latin typeface="Tahoma" panose="020B0604030504040204" pitchFamily="34" charset="0"/>
              </a:rPr>
              <a:t>Karyn Polito, Lt. Governor</a:t>
            </a:r>
          </a:p>
          <a:p>
            <a:pPr eaLnBrk="1" hangingPunct="1">
              <a:spcBef>
                <a:spcPct val="0"/>
              </a:spcBef>
              <a:buClrTx/>
              <a:buSzTx/>
              <a:buFontTx/>
              <a:buNone/>
            </a:pPr>
            <a:r>
              <a:rPr lang="en-US" altLang="en-US" sz="2000">
                <a:solidFill>
                  <a:srgbClr val="453A98"/>
                </a:solidFill>
                <a:latin typeface="Tahoma" panose="020B0604030504040204" pitchFamily="34" charset="0"/>
              </a:rPr>
              <a:t>Jennifer Maddox, Undersecretary</a:t>
            </a:r>
          </a:p>
        </p:txBody>
      </p:sp>
      <p:pic>
        <p:nvPicPr>
          <p:cNvPr id="101382" name="Picture 7" descr="blue dhcd">
            <a:extLst>
              <a:ext uri="{FF2B5EF4-FFF2-40B4-BE49-F238E27FC236}">
                <a16:creationId xmlns:a16="http://schemas.microsoft.com/office/drawing/2014/main" id="{914A03F8-5A2E-428E-881C-05699DB5B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217488"/>
            <a:ext cx="1905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 Box 8">
            <a:extLst>
              <a:ext uri="{FF2B5EF4-FFF2-40B4-BE49-F238E27FC236}">
                <a16:creationId xmlns:a16="http://schemas.microsoft.com/office/drawing/2014/main" id="{E8B51B88-F584-4F26-A5BC-3E8272D44B96}"/>
              </a:ext>
            </a:extLst>
          </p:cNvPr>
          <p:cNvSpPr txBox="1">
            <a:spLocks noChangeArrowheads="1"/>
          </p:cNvSpPr>
          <p:nvPr/>
        </p:nvSpPr>
        <p:spPr bwMode="auto">
          <a:xfrm>
            <a:off x="1176338" y="2286000"/>
            <a:ext cx="685165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20000"/>
              </a:spcBef>
              <a:buClr>
                <a:schemeClr val="hlink"/>
              </a:buClr>
              <a:buSzPct val="110000"/>
              <a:buFont typeface="Wingdings" panose="05000000000000000000" pitchFamily="2" charset="2"/>
              <a:buNone/>
            </a:pPr>
            <a:r>
              <a:rPr lang="en-US" altLang="en-US" sz="3200" b="1" dirty="0">
                <a:solidFill>
                  <a:srgbClr val="474195"/>
                </a:solidFill>
                <a:latin typeface="Tahoma" panose="020B0604030504040204" pitchFamily="34" charset="0"/>
              </a:rPr>
              <a:t>DHCD</a:t>
            </a:r>
          </a:p>
          <a:p>
            <a:pPr algn="ctr" eaLnBrk="1" hangingPunct="1">
              <a:spcBef>
                <a:spcPct val="20000"/>
              </a:spcBef>
              <a:buClr>
                <a:schemeClr val="hlink"/>
              </a:buClr>
              <a:buSzPct val="110000"/>
              <a:buFont typeface="Wingdings" panose="05000000000000000000" pitchFamily="2" charset="2"/>
              <a:buNone/>
            </a:pPr>
            <a:r>
              <a:rPr lang="en-US" altLang="en-US" sz="3200" b="1" dirty="0">
                <a:solidFill>
                  <a:srgbClr val="474195"/>
                </a:solidFill>
                <a:latin typeface="Tahoma" panose="020B0604030504040204" pitchFamily="34" charset="0"/>
              </a:rPr>
              <a:t>100 Cambridge Street, Suite 300</a:t>
            </a:r>
          </a:p>
          <a:p>
            <a:pPr algn="ctr" eaLnBrk="1" hangingPunct="1">
              <a:spcBef>
                <a:spcPct val="20000"/>
              </a:spcBef>
              <a:buClr>
                <a:schemeClr val="hlink"/>
              </a:buClr>
              <a:buSzPct val="110000"/>
              <a:buFont typeface="Wingdings" panose="05000000000000000000" pitchFamily="2" charset="2"/>
              <a:buNone/>
            </a:pPr>
            <a:r>
              <a:rPr lang="en-US" altLang="en-US" sz="3200" b="1" dirty="0">
                <a:solidFill>
                  <a:srgbClr val="474195"/>
                </a:solidFill>
                <a:latin typeface="Tahoma" panose="020B0604030504040204" pitchFamily="34" charset="0"/>
              </a:rPr>
              <a:t>Boston, MA  02114</a:t>
            </a:r>
          </a:p>
          <a:p>
            <a:pPr algn="ctr" eaLnBrk="1" hangingPunct="1">
              <a:spcBef>
                <a:spcPct val="0"/>
              </a:spcBef>
              <a:buClrTx/>
              <a:buSzTx/>
              <a:buFontTx/>
              <a:buNone/>
            </a:pPr>
            <a:endParaRPr lang="en-US" altLang="en-US" sz="3200" b="1" dirty="0">
              <a:solidFill>
                <a:srgbClr val="474195"/>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a:extLst>
              <a:ext uri="{FF2B5EF4-FFF2-40B4-BE49-F238E27FC236}">
                <a16:creationId xmlns:a16="http://schemas.microsoft.com/office/drawing/2014/main" id="{03A67B84-7778-4488-850A-219E7E41629D}"/>
              </a:ext>
            </a:extLst>
          </p:cNvPr>
          <p:cNvSpPr>
            <a:spLocks noGrp="1" noChangeArrowheads="1"/>
          </p:cNvSpPr>
          <p:nvPr>
            <p:ph type="title"/>
          </p:nvPr>
        </p:nvSpPr>
        <p:spPr>
          <a:xfrm>
            <a:off x="965199" y="609600"/>
            <a:ext cx="7648121" cy="1099457"/>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pPr eaLnBrk="1" hangingPunct="1">
              <a:lnSpc>
                <a:spcPct val="90000"/>
              </a:lnSpc>
            </a:pPr>
            <a:r>
              <a:rPr lang="en-US" altLang="en-US" dirty="0">
                <a:latin typeface="Times New Roman" panose="02020603050405020304" pitchFamily="18" charset="0"/>
              </a:rPr>
              <a:t>2021 CDBG </a:t>
            </a:r>
            <a:br>
              <a:rPr lang="en-US" altLang="en-US" dirty="0">
                <a:latin typeface="Times New Roman" panose="02020603050405020304" pitchFamily="18" charset="0"/>
              </a:rPr>
            </a:br>
            <a:r>
              <a:rPr lang="en-US" altLang="en-US" dirty="0">
                <a:latin typeface="Times New Roman" panose="02020603050405020304" pitchFamily="18" charset="0"/>
              </a:rPr>
              <a:t>Grant Start-Up for:</a:t>
            </a:r>
          </a:p>
        </p:txBody>
      </p:sp>
      <p:sp>
        <p:nvSpPr>
          <p:cNvPr id="138" name="Isosceles Triangle 13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0" name="Isosceles Triangle 13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0244" name="Rectangle 3">
            <a:extLst>
              <a:ext uri="{FF2B5EF4-FFF2-40B4-BE49-F238E27FC236}">
                <a16:creationId xmlns:a16="http://schemas.microsoft.com/office/drawing/2014/main" id="{4F094500-44E4-80B6-ADCF-C21F8C85F5AD}"/>
              </a:ext>
            </a:extLst>
          </p:cNvPr>
          <p:cNvGraphicFramePr>
            <a:graphicFrameLocks noGrp="1"/>
          </p:cNvGraphicFramePr>
          <p:nvPr>
            <p:ph idx="1"/>
            <p:extLst>
              <p:ext uri="{D42A27DB-BD31-4B8C-83A1-F6EECF244321}">
                <p14:modId xmlns:p14="http://schemas.microsoft.com/office/powerpoint/2010/main" val="4271716237"/>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5" name="Content Placeholder 2">
            <a:extLst>
              <a:ext uri="{FF2B5EF4-FFF2-40B4-BE49-F238E27FC236}">
                <a16:creationId xmlns:a16="http://schemas.microsoft.com/office/drawing/2014/main" id="{3577E329-2704-4BB3-94C1-E2C775E5CC84}"/>
              </a:ext>
            </a:extLst>
          </p:cNvPr>
          <p:cNvSpPr>
            <a:spLocks noGrp="1"/>
          </p:cNvSpPr>
          <p:nvPr>
            <p:ph idx="1"/>
          </p:nvPr>
        </p:nvSpPr>
        <p:spPr>
          <a:xfrm>
            <a:off x="508000" y="1253067"/>
            <a:ext cx="4616450" cy="5103128"/>
          </a:xfrm>
        </p:spPr>
        <p:txBody>
          <a:bodyPr anchor="ctr">
            <a:normAutofit/>
          </a:bodyPr>
          <a:lstStyle/>
          <a:p>
            <a:pPr eaLnBrk="1" hangingPunct="1">
              <a:lnSpc>
                <a:spcPct val="90000"/>
              </a:lnSpc>
              <a:defRPr/>
            </a:pPr>
            <a:r>
              <a:rPr lang="en-US" altLang="en-US" sz="2400" dirty="0">
                <a:solidFill>
                  <a:schemeClr val="accent1"/>
                </a:solidFill>
              </a:rPr>
              <a:t>Contract Documents</a:t>
            </a:r>
          </a:p>
          <a:p>
            <a:pPr lvl="1" eaLnBrk="1" hangingPunct="1">
              <a:lnSpc>
                <a:spcPct val="90000"/>
              </a:lnSpc>
              <a:buFont typeface="Wingdings" panose="05000000000000000000" pitchFamily="2" charset="2"/>
              <a:buChar char="§"/>
              <a:defRPr/>
            </a:pPr>
            <a:r>
              <a:rPr lang="en-US" altLang="en-US" sz="1500" dirty="0">
                <a:latin typeface="Times New Roman" panose="02020603050405020304" pitchFamily="18" charset="0"/>
                <a:cs typeface="Times New Roman" panose="02020603050405020304" pitchFamily="18" charset="0"/>
              </a:rPr>
              <a:t>Cover letter – Email</a:t>
            </a:r>
          </a:p>
          <a:p>
            <a:pPr lvl="1" eaLnBrk="1" hangingPunct="1">
              <a:lnSpc>
                <a:spcPct val="90000"/>
              </a:lnSpc>
              <a:buFont typeface="Wingdings" panose="05000000000000000000" pitchFamily="2" charset="2"/>
              <a:buChar char="§"/>
              <a:defRPr/>
            </a:pPr>
            <a:r>
              <a:rPr lang="en-US" altLang="en-US" sz="1500" dirty="0">
                <a:latin typeface="Times New Roman" panose="02020603050405020304" pitchFamily="18" charset="0"/>
                <a:cs typeface="Times New Roman" panose="02020603050405020304" pitchFamily="18" charset="0"/>
              </a:rPr>
              <a:t>Commonwealth Standard Contract Form</a:t>
            </a:r>
          </a:p>
          <a:p>
            <a:pPr marL="457200" lvl="1" indent="0" eaLnBrk="1" hangingPunct="1">
              <a:lnSpc>
                <a:spcPct val="90000"/>
              </a:lnSpc>
              <a:buNone/>
              <a:defRPr/>
            </a:pPr>
            <a:r>
              <a:rPr lang="en-US" altLang="en-US" sz="1500" dirty="0">
                <a:latin typeface="Times New Roman" panose="02020603050405020304" pitchFamily="18" charset="0"/>
                <a:cs typeface="Times New Roman" panose="02020603050405020304" pitchFamily="18" charset="0"/>
              </a:rPr>
              <a:t>We are accepting e signature (via Adobe sign) on the Standard Contract Form. Please use your mouse when you electronically write your signature.  </a:t>
            </a:r>
          </a:p>
          <a:p>
            <a:pPr marL="457200" lvl="1" indent="0" eaLnBrk="1" hangingPunct="1">
              <a:lnSpc>
                <a:spcPct val="90000"/>
              </a:lnSpc>
              <a:buNone/>
              <a:defRPr/>
            </a:pPr>
            <a:r>
              <a:rPr lang="en-US" altLang="en-US" sz="1500" dirty="0">
                <a:latin typeface="Times New Roman" panose="02020603050405020304" pitchFamily="18" charset="0"/>
                <a:cs typeface="Times New Roman" panose="02020603050405020304" pitchFamily="18" charset="0"/>
              </a:rPr>
              <a:t>Please complete the following documents and sign with a wet signature (print and sign with a pen).  Please email directly to julissa.tavarez@mass.gov or daishawn.riddick@mass.gov. </a:t>
            </a:r>
          </a:p>
          <a:p>
            <a:pPr lvl="2" eaLnBrk="1" hangingPunct="1">
              <a:lnSpc>
                <a:spcPct val="90000"/>
              </a:lnSpc>
              <a:buFont typeface="+mj-lt"/>
              <a:buAutoNum type="arabicPeriod"/>
              <a:defRPr/>
            </a:pPr>
            <a:r>
              <a:rPr lang="en-US" altLang="en-US" sz="1500" dirty="0">
                <a:latin typeface="Times New Roman" panose="02020603050405020304" pitchFamily="18" charset="0"/>
                <a:cs typeface="Times New Roman" panose="02020603050405020304" pitchFamily="18" charset="0"/>
              </a:rPr>
              <a:t>Authorized Signatory Listing Form</a:t>
            </a:r>
          </a:p>
          <a:p>
            <a:pPr lvl="2" eaLnBrk="1" hangingPunct="1">
              <a:lnSpc>
                <a:spcPct val="90000"/>
              </a:lnSpc>
              <a:buFont typeface="+mj-lt"/>
              <a:buAutoNum type="arabicPeriod"/>
              <a:defRPr/>
            </a:pPr>
            <a:r>
              <a:rPr lang="en-US" altLang="en-US" sz="1500" dirty="0">
                <a:latin typeface="Times New Roman" panose="02020603050405020304" pitchFamily="18" charset="0"/>
                <a:cs typeface="Times New Roman" panose="02020603050405020304" pitchFamily="18" charset="0"/>
              </a:rPr>
              <a:t>Proof of authentication of Signature	</a:t>
            </a:r>
          </a:p>
          <a:p>
            <a:pPr lvl="2" eaLnBrk="1" hangingPunct="1">
              <a:lnSpc>
                <a:spcPct val="90000"/>
              </a:lnSpc>
              <a:buFont typeface="+mj-lt"/>
              <a:buAutoNum type="arabicPeriod"/>
              <a:defRPr/>
            </a:pPr>
            <a:r>
              <a:rPr lang="en-US" altLang="en-US" sz="1500" dirty="0">
                <a:latin typeface="Times New Roman" panose="02020603050405020304" pitchFamily="18" charset="0"/>
                <a:cs typeface="Times New Roman" panose="02020603050405020304" pitchFamily="18" charset="0"/>
              </a:rPr>
              <a:t>Exhibit A</a:t>
            </a:r>
          </a:p>
          <a:p>
            <a:pPr lvl="2" eaLnBrk="1" hangingPunct="1">
              <a:lnSpc>
                <a:spcPct val="90000"/>
              </a:lnSpc>
              <a:buFont typeface="+mj-lt"/>
              <a:buAutoNum type="arabicPeriod"/>
              <a:defRPr/>
            </a:pPr>
            <a:r>
              <a:rPr lang="en-US" altLang="en-US" sz="1500" dirty="0">
                <a:latin typeface="Times New Roman" panose="02020603050405020304" pitchFamily="18" charset="0"/>
                <a:cs typeface="Times New Roman" panose="02020603050405020304" pitchFamily="18" charset="0"/>
              </a:rPr>
              <a:t>Settlement &amp; Release (if needed)</a:t>
            </a:r>
          </a:p>
          <a:p>
            <a:pPr lvl="1" eaLnBrk="1" hangingPunct="1">
              <a:lnSpc>
                <a:spcPct val="90000"/>
              </a:lnSpc>
              <a:buFont typeface="Wingdings" panose="05000000000000000000" pitchFamily="2" charset="2"/>
              <a:buChar char="§"/>
              <a:defRPr/>
            </a:pPr>
            <a:r>
              <a:rPr lang="en-US" altLang="en-US" sz="1500" dirty="0">
                <a:latin typeface="Times New Roman" panose="02020603050405020304" pitchFamily="18" charset="0"/>
                <a:cs typeface="Times New Roman" panose="02020603050405020304" pitchFamily="18" charset="0"/>
              </a:rPr>
              <a:t>Attachment A – Scope of Services</a:t>
            </a:r>
          </a:p>
          <a:p>
            <a:pPr lvl="1" eaLnBrk="1" hangingPunct="1">
              <a:lnSpc>
                <a:spcPct val="90000"/>
              </a:lnSpc>
              <a:buFont typeface="Wingdings" panose="05000000000000000000" pitchFamily="2" charset="2"/>
              <a:buChar char="§"/>
              <a:defRPr/>
            </a:pPr>
            <a:r>
              <a:rPr lang="en-US" altLang="en-US" sz="1500" dirty="0">
                <a:latin typeface="Times New Roman" panose="02020603050405020304" pitchFamily="18" charset="0"/>
                <a:cs typeface="Times New Roman" panose="02020603050405020304" pitchFamily="18" charset="0"/>
              </a:rPr>
              <a:t>Budget</a:t>
            </a:r>
          </a:p>
        </p:txBody>
      </p:sp>
      <p:sp>
        <p:nvSpPr>
          <p:cNvPr id="202" name="Rectangle 201">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04" name="Straight Connector 203">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942659" y="0"/>
            <a:ext cx="794940"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3321" name="Straight Connector 205">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91200" y="3721395"/>
            <a:ext cx="325917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208"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0"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2" name="Isosceles Triangle 211">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4"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6"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8"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0" name="Isosceles Triangle 219">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290" name="Title 1">
            <a:extLst>
              <a:ext uri="{FF2B5EF4-FFF2-40B4-BE49-F238E27FC236}">
                <a16:creationId xmlns:a16="http://schemas.microsoft.com/office/drawing/2014/main" id="{4A432AA9-C749-4A27-B94F-6D808F49E669}"/>
              </a:ext>
            </a:extLst>
          </p:cNvPr>
          <p:cNvSpPr>
            <a:spLocks noGrp="1"/>
          </p:cNvSpPr>
          <p:nvPr>
            <p:ph type="title"/>
          </p:nvPr>
        </p:nvSpPr>
        <p:spPr>
          <a:xfrm>
            <a:off x="5872243" y="1253067"/>
            <a:ext cx="2528807" cy="4351866"/>
          </a:xfrm>
        </p:spPr>
        <p:txBody>
          <a:bodyPr anchor="ctr">
            <a:normAutofit/>
          </a:bodyPr>
          <a:lstStyle/>
          <a:p>
            <a:pPr eaLnBrk="1" hangingPunct="1"/>
            <a:r>
              <a:rPr lang="en-US" altLang="en-US" dirty="0">
                <a:solidFill>
                  <a:schemeClr val="bg1"/>
                </a:solidFill>
              </a:rPr>
              <a:t>Contracts</a:t>
            </a:r>
            <a:br>
              <a:rPr lang="en-US" altLang="en-US" dirty="0">
                <a:solidFill>
                  <a:schemeClr val="bg1"/>
                </a:solidFill>
              </a:rPr>
            </a:br>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3314" name="Title 1">
            <a:extLst>
              <a:ext uri="{FF2B5EF4-FFF2-40B4-BE49-F238E27FC236}">
                <a16:creationId xmlns:a16="http://schemas.microsoft.com/office/drawing/2014/main" id="{E127B973-9A6A-42FF-8279-39ED72A14B71}"/>
              </a:ext>
            </a:extLst>
          </p:cNvPr>
          <p:cNvSpPr>
            <a:spLocks noGrp="1"/>
          </p:cNvSpPr>
          <p:nvPr>
            <p:ph type="title"/>
          </p:nvPr>
        </p:nvSpPr>
        <p:spPr>
          <a:xfrm>
            <a:off x="482600" y="816638"/>
            <a:ext cx="2525519" cy="5224724"/>
          </a:xfrm>
        </p:spPr>
        <p:txBody>
          <a:bodyPr anchor="ctr">
            <a:normAutofit/>
          </a:bodyPr>
          <a:lstStyle/>
          <a:p>
            <a:pPr eaLnBrk="1" hangingPunct="1"/>
            <a:r>
              <a:rPr lang="en-US" altLang="en-US" dirty="0"/>
              <a:t>Contracts and Start-Up Procedures</a:t>
            </a:r>
          </a:p>
        </p:txBody>
      </p:sp>
      <p:sp>
        <p:nvSpPr>
          <p:cNvPr id="19459" name="Content Placeholder 2">
            <a:extLst>
              <a:ext uri="{FF2B5EF4-FFF2-40B4-BE49-F238E27FC236}">
                <a16:creationId xmlns:a16="http://schemas.microsoft.com/office/drawing/2014/main" id="{713229FA-1C62-4DD4-923F-D13C5B9C0B91}"/>
              </a:ext>
            </a:extLst>
          </p:cNvPr>
          <p:cNvSpPr>
            <a:spLocks noGrp="1"/>
          </p:cNvSpPr>
          <p:nvPr>
            <p:ph idx="1"/>
          </p:nvPr>
        </p:nvSpPr>
        <p:spPr>
          <a:xfrm>
            <a:off x="3490721" y="816638"/>
            <a:ext cx="3464779" cy="5224724"/>
          </a:xfrm>
        </p:spPr>
        <p:txBody>
          <a:bodyPr rtlCol="0" anchor="ctr">
            <a:normAutofit/>
          </a:bodyPr>
          <a:lstStyle/>
          <a:p>
            <a:pPr eaLnBrk="1" fontAlgn="auto" hangingPunct="1">
              <a:spcAft>
                <a:spcPts val="0"/>
              </a:spcAft>
              <a:buFont typeface="Wingdings 3" charset="2"/>
              <a:buChar char=""/>
              <a:defRPr/>
            </a:pPr>
            <a:r>
              <a:rPr lang="en-US" altLang="en-US" dirty="0"/>
              <a:t>In order to carry out grant activities: Award Letter</a:t>
            </a:r>
          </a:p>
          <a:p>
            <a:pPr lvl="1" eaLnBrk="1" fontAlgn="auto" hangingPunct="1">
              <a:spcAft>
                <a:spcPts val="0"/>
              </a:spcAft>
              <a:buFont typeface="Arial" panose="020B0604020202020204" pitchFamily="34" charset="0"/>
              <a:buChar char="•"/>
              <a:defRPr/>
            </a:pPr>
            <a:r>
              <a:rPr lang="en-US" altLang="en-US" dirty="0"/>
              <a:t>A fully executed contract</a:t>
            </a:r>
          </a:p>
          <a:p>
            <a:pPr lvl="1" eaLnBrk="1" fontAlgn="auto" hangingPunct="1">
              <a:spcAft>
                <a:spcPts val="0"/>
              </a:spcAft>
              <a:buFont typeface="Arial" panose="020B0604020202020204" pitchFamily="34" charset="0"/>
              <a:buChar char="•"/>
              <a:defRPr/>
            </a:pPr>
            <a:r>
              <a:rPr lang="en-US" altLang="en-US" dirty="0"/>
              <a:t>Special Conditions clearance, if applicable</a:t>
            </a:r>
          </a:p>
          <a:p>
            <a:pPr lvl="1" eaLnBrk="1" fontAlgn="auto" hangingPunct="1">
              <a:spcAft>
                <a:spcPts val="0"/>
              </a:spcAft>
              <a:buFont typeface="Arial" panose="020B0604020202020204" pitchFamily="34" charset="0"/>
              <a:buChar char="•"/>
              <a:defRPr/>
            </a:pPr>
            <a:r>
              <a:rPr lang="en-US" altLang="en-US" dirty="0"/>
              <a:t>Professional Services agreement, if applicable – Model Contracts available</a:t>
            </a:r>
          </a:p>
          <a:p>
            <a:pPr lvl="1" eaLnBrk="1" fontAlgn="auto" hangingPunct="1">
              <a:spcAft>
                <a:spcPts val="0"/>
              </a:spcAft>
              <a:buFont typeface="Arial" panose="020B0604020202020204" pitchFamily="34" charset="0"/>
              <a:buChar char="•"/>
              <a:defRPr/>
            </a:pPr>
            <a:r>
              <a:rPr lang="en-US" altLang="en-US" dirty="0"/>
              <a:t>Environmental Release of Funds</a:t>
            </a:r>
          </a:p>
          <a:p>
            <a:pPr lvl="1" eaLnBrk="1" fontAlgn="auto" hangingPunct="1">
              <a:spcAft>
                <a:spcPts val="0"/>
              </a:spcAft>
              <a:buFont typeface="Arial" panose="020B0604020202020204" pitchFamily="34" charset="0"/>
              <a:buChar char="•"/>
              <a:defRPr/>
            </a:pPr>
            <a:r>
              <a:rPr lang="en-US" altLang="en-US" dirty="0"/>
              <a:t>City/Town may incur pre-agreement costs for administrative and other start-up costs not subject to 24 CFR Part 58, Environmental Review, as of January 1, 2022.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C4AB-5465-43A0-977D-21844FA4EE40}"/>
              </a:ext>
            </a:extLst>
          </p:cNvPr>
          <p:cNvSpPr>
            <a:spLocks noGrp="1"/>
          </p:cNvSpPr>
          <p:nvPr>
            <p:ph type="title"/>
          </p:nvPr>
        </p:nvSpPr>
        <p:spPr>
          <a:xfrm>
            <a:off x="685800" y="152400"/>
            <a:ext cx="7772400" cy="457200"/>
          </a:xfrm>
        </p:spPr>
        <p:txBody>
          <a:bodyPr rtlCol="0">
            <a:normAutofit fontScale="90000"/>
          </a:bodyPr>
          <a:lstStyle/>
          <a:p>
            <a:pPr eaLnBrk="1" fontAlgn="auto" hangingPunct="1">
              <a:spcAft>
                <a:spcPts val="0"/>
              </a:spcAft>
              <a:defRPr/>
            </a:pPr>
            <a:r>
              <a:rPr lang="en-US" dirty="0">
                <a:solidFill>
                  <a:schemeClr val="bg1"/>
                </a:solidFill>
              </a:rPr>
              <a:t>Contract Cover Page</a:t>
            </a:r>
          </a:p>
        </p:txBody>
      </p:sp>
      <p:pic>
        <p:nvPicPr>
          <p:cNvPr id="14339" name="Content Placeholder 5">
            <a:extLst>
              <a:ext uri="{FF2B5EF4-FFF2-40B4-BE49-F238E27FC236}">
                <a16:creationId xmlns:a16="http://schemas.microsoft.com/office/drawing/2014/main" id="{93D2C238-5933-42AA-ABB4-760CF20DDC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731838"/>
            <a:ext cx="7772400" cy="5973762"/>
          </a:xfr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sp>
        <p:nvSpPr>
          <p:cNvPr id="15362" name="Title 6">
            <a:extLst>
              <a:ext uri="{FF2B5EF4-FFF2-40B4-BE49-F238E27FC236}">
                <a16:creationId xmlns:a16="http://schemas.microsoft.com/office/drawing/2014/main" id="{1CE95A59-FC23-4ECD-8849-745CE2087461}"/>
              </a:ext>
            </a:extLst>
          </p:cNvPr>
          <p:cNvSpPr>
            <a:spLocks noGrp="1"/>
          </p:cNvSpPr>
          <p:nvPr>
            <p:ph type="title"/>
          </p:nvPr>
        </p:nvSpPr>
        <p:spPr>
          <a:xfrm>
            <a:off x="685800" y="228600"/>
            <a:ext cx="7772400" cy="762000"/>
          </a:xfrm>
        </p:spPr>
        <p:txBody>
          <a:bodyPr/>
          <a:lstStyle/>
          <a:p>
            <a:pPr eaLnBrk="1" hangingPunct="1"/>
            <a:r>
              <a:rPr lang="en-US" altLang="en-US" dirty="0">
                <a:solidFill>
                  <a:schemeClr val="bg1"/>
                </a:solidFill>
              </a:rPr>
              <a:t>Signature Verification Forms</a:t>
            </a:r>
          </a:p>
        </p:txBody>
      </p:sp>
      <p:pic>
        <p:nvPicPr>
          <p:cNvPr id="15363" name="Content Placeholder 9">
            <a:extLst>
              <a:ext uri="{FF2B5EF4-FFF2-40B4-BE49-F238E27FC236}">
                <a16:creationId xmlns:a16="http://schemas.microsoft.com/office/drawing/2014/main" id="{07D8F271-24A0-40BC-AF01-5D9C264BB58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998538"/>
            <a:ext cx="4424363" cy="5413375"/>
          </a:xfrm>
        </p:spPr>
      </p:pic>
      <p:pic>
        <p:nvPicPr>
          <p:cNvPr id="15364" name="Content Placeholder 10">
            <a:extLst>
              <a:ext uri="{FF2B5EF4-FFF2-40B4-BE49-F238E27FC236}">
                <a16:creationId xmlns:a16="http://schemas.microsoft.com/office/drawing/2014/main" id="{966D9897-D068-499C-98D4-69AA6A7E772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984250"/>
            <a:ext cx="4191000" cy="541337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380F379-BF17-49BA-836B-559CB1ACD749}"/>
              </a:ext>
            </a:extLst>
          </p:cNvPr>
          <p:cNvSpPr>
            <a:spLocks noGrp="1"/>
          </p:cNvSpPr>
          <p:nvPr>
            <p:ph type="title"/>
          </p:nvPr>
        </p:nvSpPr>
        <p:spPr>
          <a:xfrm>
            <a:off x="685800" y="152400"/>
            <a:ext cx="7772400" cy="990600"/>
          </a:xfrm>
        </p:spPr>
        <p:txBody>
          <a:bodyPr/>
          <a:lstStyle/>
          <a:p>
            <a:pPr eaLnBrk="1" hangingPunct="1"/>
            <a:r>
              <a:rPr lang="en-US" altLang="en-US" dirty="0"/>
              <a:t>Settlement &amp; Release Form</a:t>
            </a:r>
          </a:p>
        </p:txBody>
      </p:sp>
      <p:pic>
        <p:nvPicPr>
          <p:cNvPr id="17411" name="Content Placeholder 2">
            <a:extLst>
              <a:ext uri="{FF2B5EF4-FFF2-40B4-BE49-F238E27FC236}">
                <a16:creationId xmlns:a16="http://schemas.microsoft.com/office/drawing/2014/main" id="{9EDF895A-B909-4F19-BD72-EC417CA0FE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883920"/>
            <a:ext cx="6553200" cy="5791200"/>
          </a:xfrm>
          <a:ln>
            <a:solidFill>
              <a:srgbClr val="00B050"/>
            </a:solidFill>
          </a:ln>
        </p:spPr>
      </p:pic>
      <p:sp>
        <p:nvSpPr>
          <p:cNvPr id="2" name="Rectangle 1">
            <a:extLst>
              <a:ext uri="{FF2B5EF4-FFF2-40B4-BE49-F238E27FC236}">
                <a16:creationId xmlns:a16="http://schemas.microsoft.com/office/drawing/2014/main" id="{7E58F16F-9C0C-4392-9140-4184C4AC19D0}"/>
              </a:ext>
            </a:extLst>
          </p:cNvPr>
          <p:cNvSpPr/>
          <p:nvPr/>
        </p:nvSpPr>
        <p:spPr>
          <a:xfrm>
            <a:off x="3401122" y="3111190"/>
            <a:ext cx="914400" cy="31781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1.1.22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77" name="Rectangle 19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Title 1">
            <a:extLst>
              <a:ext uri="{FF2B5EF4-FFF2-40B4-BE49-F238E27FC236}">
                <a16:creationId xmlns:a16="http://schemas.microsoft.com/office/drawing/2014/main" id="{3CFB7268-42AD-4D42-95B0-C2B1A69E5CA7}"/>
              </a:ext>
            </a:extLst>
          </p:cNvPr>
          <p:cNvSpPr>
            <a:spLocks noGrp="1"/>
          </p:cNvSpPr>
          <p:nvPr>
            <p:ph type="title"/>
          </p:nvPr>
        </p:nvSpPr>
        <p:spPr>
          <a:xfrm>
            <a:off x="965199" y="609600"/>
            <a:ext cx="7648121" cy="1099457"/>
          </a:xfrm>
        </p:spPr>
        <p:txBody>
          <a:bodyPr>
            <a:normAutofit/>
          </a:bodyPr>
          <a:lstStyle/>
          <a:p>
            <a:pPr eaLnBrk="1" hangingPunct="1">
              <a:lnSpc>
                <a:spcPct val="90000"/>
              </a:lnSpc>
            </a:pPr>
            <a:r>
              <a:rPr lang="en-US" altLang="en-US" dirty="0"/>
              <a:t>Grant Contract: Attachment A – Scope of Services </a:t>
            </a:r>
          </a:p>
        </p:txBody>
      </p:sp>
      <p:sp>
        <p:nvSpPr>
          <p:cNvPr id="19478" name="Isosceles Triangle 19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479" name="Isosceles Triangle 19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9475" name="Content Placeholder 2">
            <a:extLst>
              <a:ext uri="{FF2B5EF4-FFF2-40B4-BE49-F238E27FC236}">
                <a16:creationId xmlns:a16="http://schemas.microsoft.com/office/drawing/2014/main" id="{A5B895E7-3959-93A6-A6D6-717BFDBA784E}"/>
              </a:ext>
            </a:extLst>
          </p:cNvPr>
          <p:cNvGraphicFramePr>
            <a:graphicFrameLocks noGrp="1"/>
          </p:cNvGraphicFramePr>
          <p:nvPr>
            <p:ph idx="1"/>
            <p:extLst>
              <p:ext uri="{D42A27DB-BD31-4B8C-83A1-F6EECF244321}">
                <p14:modId xmlns:p14="http://schemas.microsoft.com/office/powerpoint/2010/main" val="3832442513"/>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pull/>
  </p:transition>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b83dbe2-6fd2-449a-a932-0d75829bf641">
      <UserInfo>
        <DisplayName>McLaughlin, Emily (OCD)</DisplayName>
        <AccountId>33</AccountId>
        <AccountType/>
      </UserInfo>
      <UserInfo>
        <DisplayName>Martin, Don (OCD)</DisplayName>
        <AccountId>26</AccountId>
        <AccountType/>
      </UserInfo>
      <UserInfo>
        <DisplayName>Tavarez, Julissa (OCD)</DisplayName>
        <AccountId>58</AccountId>
        <AccountType/>
      </UserInfo>
      <UserInfo>
        <DisplayName>McNelis, Kathryn (OCD)</DisplayName>
        <AccountId>27</AccountId>
        <AccountType/>
      </UserInfo>
      <UserInfo>
        <DisplayName>Roushanaei, Patricia (OCD)</DisplayName>
        <AccountId>59</AccountId>
        <AccountType/>
      </UserInfo>
      <UserInfo>
        <DisplayName>Southard, Mark (OCD)</DisplayName>
        <AccountId>54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F75741674DAB3C4A91D4D4EAF8471F21" ma:contentTypeVersion="11" ma:contentTypeDescription="Create a new document." ma:contentTypeScope="" ma:versionID="f672628f18e604552888b26db57152cd">
  <xsd:schema xmlns:xsd="http://www.w3.org/2001/XMLSchema" xmlns:xs="http://www.w3.org/2001/XMLSchema" xmlns:p="http://schemas.microsoft.com/office/2006/metadata/properties" xmlns:ns2="284a69f8-a849-4d4f-929d-22bdf9b66af6" xmlns:ns3="7b83dbe2-6fd2-449a-a932-0d75829bf641" targetNamespace="http://schemas.microsoft.com/office/2006/metadata/properties" ma:root="true" ma:fieldsID="cc24d6724167a76a2a73d8d795ebaf54" ns2:_="" ns3:_="">
    <xsd:import namespace="284a69f8-a849-4d4f-929d-22bdf9b66af6"/>
    <xsd:import namespace="7b83dbe2-6fd2-449a-a932-0d75829bf64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a69f8-a849-4d4f-929d-22bdf9b66a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3dbe2-6fd2-449a-a932-0d75829bf641" elementFormDefault="qualified">
    <xsd:import namespace="http://schemas.microsoft.com/office/2006/documentManagement/types"/>
    <xsd:import namespace="http://schemas.microsoft.com/office/infopath/2007/PartnerControls"/>
    <xsd:element name="SharedWithUsers" ma:index="16"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C7C36A-16C0-47E5-A874-8FA7B3CD3A29}">
  <ds:schemaRefs>
    <ds:schemaRef ds:uri="http://schemas.microsoft.com/office/2006/metadata/properties"/>
    <ds:schemaRef ds:uri="http://schemas.microsoft.com/office/infopath/2007/PartnerControls"/>
    <ds:schemaRef ds:uri="7b83dbe2-6fd2-449a-a932-0d75829bf641"/>
  </ds:schemaRefs>
</ds:datastoreItem>
</file>

<file path=customXml/itemProps2.xml><?xml version="1.0" encoding="utf-8"?>
<ds:datastoreItem xmlns:ds="http://schemas.openxmlformats.org/officeDocument/2006/customXml" ds:itemID="{B48252EA-2F02-4215-8ABF-4B7315DD4358}">
  <ds:schemaRefs>
    <ds:schemaRef ds:uri="http://schemas.microsoft.com/sharepoint/v3/contenttype/forms"/>
  </ds:schemaRefs>
</ds:datastoreItem>
</file>

<file path=customXml/itemProps3.xml><?xml version="1.0" encoding="utf-8"?>
<ds:datastoreItem xmlns:ds="http://schemas.openxmlformats.org/officeDocument/2006/customXml" ds:itemID="{4B7D5CC3-CA79-44CE-81A8-AD756BF985C9}">
  <ds:schemaRefs>
    <ds:schemaRef ds:uri="http://schemas.microsoft.com/office/2006/metadata/longProperties"/>
  </ds:schemaRefs>
</ds:datastoreItem>
</file>

<file path=customXml/itemProps4.xml><?xml version="1.0" encoding="utf-8"?>
<ds:datastoreItem xmlns:ds="http://schemas.openxmlformats.org/officeDocument/2006/customXml" ds:itemID="{A1619CA9-254D-408A-88CB-3557906B8D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a69f8-a849-4d4f-929d-22bdf9b66af6"/>
    <ds:schemaRef ds:uri="7b83dbe2-6fd2-449a-a932-0d75829bf6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140</TotalTime>
  <Words>1407</Words>
  <Application>Microsoft Office PowerPoint</Application>
  <PresentationFormat>Letter Paper (8.5x11 in)</PresentationFormat>
  <Paragraphs>152</Paragraphs>
  <Slides>24</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Book Antiqua</vt:lpstr>
      <vt:lpstr>Garamond</vt:lpstr>
      <vt:lpstr>Tahoma</vt:lpstr>
      <vt:lpstr>Times New Roman</vt:lpstr>
      <vt:lpstr>Trebuchet MS</vt:lpstr>
      <vt:lpstr>Wingdings</vt:lpstr>
      <vt:lpstr>Wingdings 3</vt:lpstr>
      <vt:lpstr>Facet</vt:lpstr>
      <vt:lpstr>        Massachusetts Department of Housing  and Community Development Community Development Block Grant Program </vt:lpstr>
      <vt:lpstr>AGENDA</vt:lpstr>
      <vt:lpstr>2021 CDBG  Grant Start-Up for:</vt:lpstr>
      <vt:lpstr>Contracts </vt:lpstr>
      <vt:lpstr>Contracts and Start-Up Procedures</vt:lpstr>
      <vt:lpstr>Contract Cover Page</vt:lpstr>
      <vt:lpstr>Signature Verification Forms</vt:lpstr>
      <vt:lpstr>Settlement &amp; Release Form</vt:lpstr>
      <vt:lpstr>Grant Contract: Attachment A – Scope of Services </vt:lpstr>
      <vt:lpstr>Attachment A – Additional Terms &amp; Conditions – Compliance Requirements</vt:lpstr>
      <vt:lpstr>Attachment A  Mass. CDBG Program Requirements</vt:lpstr>
      <vt:lpstr>Grant Management</vt:lpstr>
      <vt:lpstr>Attachment A  Reporting Requirements</vt:lpstr>
      <vt:lpstr>Mass CDBG Operations Manual</vt:lpstr>
      <vt:lpstr>Clearance Docs. – A Few Reminders</vt:lpstr>
      <vt:lpstr>Single Case Waivers prior to FY 2021</vt:lpstr>
      <vt:lpstr>Section 3 updates…</vt:lpstr>
      <vt:lpstr>Emailed Questions/Comments</vt:lpstr>
      <vt:lpstr>Emailed Questions/Comments Continued… </vt:lpstr>
      <vt:lpstr>CDBG One-Year Action Plan-FFY2022 Changes</vt:lpstr>
      <vt:lpstr> DHCD WEBPAGE Resources  -  https://www.mass.gov/service-details/community-development-block-grant-cdbg </vt:lpstr>
      <vt:lpstr>Program Representatives FFY 2021</vt:lpstr>
      <vt:lpstr>   Fiscal Representatives for FFY 2021 Grants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Massachusetts Department of Housing  and Community Development Community Development Block Grant Program </dc:title>
  <dc:creator>McNelis, Kathryn (OCD)</dc:creator>
  <cp:lastModifiedBy>McNelis, Kathryn (OCD)</cp:lastModifiedBy>
  <cp:revision>10</cp:revision>
  <dcterms:created xsi:type="dcterms:W3CDTF">2022-04-23T17:30:03Z</dcterms:created>
  <dcterms:modified xsi:type="dcterms:W3CDTF">2022-04-25T11:04:21Z</dcterms:modified>
</cp:coreProperties>
</file>